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5" r:id="rId2"/>
    <p:sldId id="306" r:id="rId3"/>
    <p:sldId id="312" r:id="rId4"/>
    <p:sldId id="308" r:id="rId5"/>
    <p:sldId id="310" r:id="rId6"/>
    <p:sldId id="307" r:id="rId7"/>
    <p:sldId id="313" r:id="rId8"/>
    <p:sldId id="311" r:id="rId9"/>
    <p:sldId id="304" r:id="rId10"/>
    <p:sldId id="305" r:id="rId11"/>
    <p:sldId id="309" r:id="rId12"/>
    <p:sldId id="303" r:id="rId13"/>
  </p:sldIdLst>
  <p:sldSz cx="9144000" cy="6858000" type="screen4x3"/>
  <p:notesSz cx="7099300" cy="10234613"/>
  <p:defaultTextStyle>
    <a:defPPr>
      <a:defRPr lang="en-MY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E9543B"/>
    <a:srgbClr val="DF0303"/>
    <a:srgbClr val="FF0000"/>
    <a:srgbClr val="ED8217"/>
    <a:srgbClr val="F09942"/>
    <a:srgbClr val="C06F04"/>
    <a:srgbClr val="FFFF00"/>
    <a:srgbClr val="AB5A01"/>
    <a:srgbClr val="CCB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 autoAdjust="0"/>
    <p:restoredTop sz="94660"/>
  </p:normalViewPr>
  <p:slideViewPr>
    <p:cSldViewPr>
      <p:cViewPr varScale="1">
        <p:scale>
          <a:sx n="65" d="100"/>
          <a:sy n="65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notesViewPr>
    <p:cSldViewPr>
      <p:cViewPr varScale="1">
        <p:scale>
          <a:sx n="49" d="100"/>
          <a:sy n="49" d="100"/>
        </p:scale>
        <p:origin x="-2994" y="-11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2BBA4-3D6D-453A-8261-B06E984C82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6EA84D-0422-4AFB-8BFA-1B4A7888A75B}">
      <dgm:prSet phldrT="[Text]" custT="1"/>
      <dgm:spPr/>
      <dgm:t>
        <a:bodyPr/>
        <a:lstStyle/>
        <a:p>
          <a:r>
            <a:rPr lang="en-US" sz="1500" dirty="0" err="1" smtClean="0"/>
            <a:t>Menerangkan</a:t>
          </a:r>
          <a:r>
            <a:rPr lang="en-US" sz="1500" dirty="0" smtClean="0"/>
            <a:t> </a:t>
          </a:r>
          <a:r>
            <a:rPr lang="en-US" sz="1500" dirty="0" err="1" smtClean="0"/>
            <a:t>tentang</a:t>
          </a:r>
          <a:r>
            <a:rPr lang="en-US" sz="1500" dirty="0" smtClean="0"/>
            <a:t> </a:t>
          </a:r>
          <a:r>
            <a:rPr lang="en-US" sz="1500" dirty="0" err="1" smtClean="0"/>
            <a:t>konsep</a:t>
          </a:r>
          <a:r>
            <a:rPr lang="en-US" sz="1600" dirty="0" smtClean="0"/>
            <a:t>, </a:t>
          </a:r>
          <a:r>
            <a:rPr lang="en-US" sz="1600" dirty="0" err="1" smtClean="0"/>
            <a:t>kegunaan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medium </a:t>
          </a:r>
          <a:r>
            <a:rPr lang="en-US" sz="1600" dirty="0" err="1" smtClean="0"/>
            <a:t>rangkaian</a:t>
          </a:r>
          <a:r>
            <a:rPr lang="en-US" sz="1600" dirty="0" smtClean="0"/>
            <a:t> </a:t>
          </a:r>
          <a:r>
            <a:rPr lang="en-US" sz="1600" dirty="0" err="1" smtClean="0"/>
            <a:t>sesuai</a:t>
          </a:r>
          <a:r>
            <a:rPr lang="en-US" sz="1600" dirty="0" smtClean="0"/>
            <a:t> </a:t>
          </a:r>
          <a:r>
            <a:rPr lang="en-US" sz="1600" dirty="0" err="1" smtClean="0"/>
            <a:t>dengan</a:t>
          </a:r>
          <a:r>
            <a:rPr lang="en-US" sz="1600" dirty="0" smtClean="0"/>
            <a:t> </a:t>
          </a:r>
          <a:r>
            <a:rPr lang="en-US" sz="1600" dirty="0" err="1" smtClean="0"/>
            <a:t>tahap</a:t>
          </a:r>
          <a:r>
            <a:rPr lang="en-US" sz="1600" dirty="0" smtClean="0"/>
            <a:t> </a:t>
          </a:r>
          <a:r>
            <a:rPr lang="en-US" sz="1600" dirty="0" err="1" smtClean="0"/>
            <a:t>pemikiran</a:t>
          </a:r>
          <a:r>
            <a:rPr lang="en-US" sz="1600" dirty="0" smtClean="0"/>
            <a:t> </a:t>
          </a:r>
          <a:r>
            <a:rPr lang="en-US" sz="1600" dirty="0" err="1" smtClean="0"/>
            <a:t>murid</a:t>
          </a:r>
          <a:r>
            <a:rPr lang="en-US" sz="1600" dirty="0" smtClean="0"/>
            <a:t> </a:t>
          </a:r>
          <a:r>
            <a:rPr lang="en-US" sz="1600" dirty="0" err="1" smtClean="0"/>
            <a:t>Tahun</a:t>
          </a:r>
          <a:r>
            <a:rPr lang="en-US" sz="1600" dirty="0" smtClean="0"/>
            <a:t> 5</a:t>
          </a:r>
          <a:endParaRPr lang="en-US" sz="1500" dirty="0"/>
        </a:p>
      </dgm:t>
    </dgm:pt>
    <dgm:pt modelId="{B5E67403-9692-4479-99E1-D7D8D3AD704F}" type="parTrans" cxnId="{71DD4D76-A23B-4A94-BBE0-FFBC78E6B01F}">
      <dgm:prSet/>
      <dgm:spPr/>
      <dgm:t>
        <a:bodyPr/>
        <a:lstStyle/>
        <a:p>
          <a:endParaRPr lang="en-US"/>
        </a:p>
      </dgm:t>
    </dgm:pt>
    <dgm:pt modelId="{D7F7866F-CCED-4883-8316-AACAF9E310FE}" type="sibTrans" cxnId="{71DD4D76-A23B-4A94-BBE0-FFBC78E6B01F}">
      <dgm:prSet/>
      <dgm:spPr/>
      <dgm:t>
        <a:bodyPr/>
        <a:lstStyle/>
        <a:p>
          <a:endParaRPr lang="en-US"/>
        </a:p>
      </dgm:t>
    </dgm:pt>
    <dgm:pt modelId="{FC183243-E09F-4FA1-A3F5-CD394C1DDE16}">
      <dgm:prSet phldrT="[Text]" custT="1"/>
      <dgm:spPr/>
      <dgm:t>
        <a:bodyPr/>
        <a:lstStyle/>
        <a:p>
          <a:r>
            <a:rPr lang="en-US" sz="1600" dirty="0" err="1" smtClean="0"/>
            <a:t>Memperkenalkan</a:t>
          </a:r>
          <a:r>
            <a:rPr lang="en-US" sz="1600" dirty="0" smtClean="0"/>
            <a:t> </a:t>
          </a:r>
          <a:r>
            <a:rPr lang="en-US" sz="1600" dirty="0" err="1" smtClean="0"/>
            <a:t>peranti</a:t>
          </a:r>
          <a:r>
            <a:rPr lang="en-US" sz="1600" dirty="0" smtClean="0"/>
            <a:t> </a:t>
          </a:r>
          <a:r>
            <a:rPr lang="en-US" sz="1600" dirty="0" err="1" smtClean="0"/>
            <a:t>rangkaian</a:t>
          </a:r>
          <a:r>
            <a:rPr lang="en-US" sz="1600" dirty="0" smtClean="0"/>
            <a:t> </a:t>
          </a:r>
          <a:r>
            <a:rPr lang="en-US" sz="1600" dirty="0" err="1" smtClean="0"/>
            <a:t>serta</a:t>
          </a:r>
          <a:r>
            <a:rPr lang="en-US" sz="1600" dirty="0" smtClean="0"/>
            <a:t> </a:t>
          </a:r>
          <a:r>
            <a:rPr lang="en-US" sz="1600" dirty="0" err="1" smtClean="0"/>
            <a:t>membuat</a:t>
          </a:r>
          <a:r>
            <a:rPr lang="en-US" sz="1600" dirty="0" smtClean="0"/>
            <a:t> </a:t>
          </a:r>
          <a:r>
            <a:rPr lang="en-US" sz="1600" dirty="0" err="1" smtClean="0"/>
            <a:t>perbandingan</a:t>
          </a:r>
          <a:r>
            <a:rPr lang="en-US" sz="1600" dirty="0" smtClean="0"/>
            <a:t> </a:t>
          </a:r>
          <a:r>
            <a:rPr lang="en-US" sz="1600" dirty="0" err="1" smtClean="0"/>
            <a:t>ringkas</a:t>
          </a:r>
          <a:r>
            <a:rPr lang="en-US" sz="1600" dirty="0" smtClean="0"/>
            <a:t> </a:t>
          </a:r>
          <a:r>
            <a:rPr lang="en-US" sz="1600" dirty="0" err="1" smtClean="0"/>
            <a:t>keupayaan</a:t>
          </a:r>
          <a:r>
            <a:rPr lang="en-US" sz="1600" dirty="0" smtClean="0"/>
            <a:t> </a:t>
          </a:r>
          <a:r>
            <a:rPr lang="en-US" sz="1600" dirty="0" err="1" smtClean="0"/>
            <a:t>setiap</a:t>
          </a:r>
          <a:r>
            <a:rPr lang="en-US" sz="1600" dirty="0" smtClean="0"/>
            <a:t> </a:t>
          </a:r>
          <a:r>
            <a:rPr lang="en-US" sz="1600" dirty="0" err="1" smtClean="0"/>
            <a:t>peranti</a:t>
          </a:r>
          <a:r>
            <a:rPr lang="en-US" sz="1600" dirty="0" smtClean="0"/>
            <a:t> </a:t>
          </a:r>
          <a:r>
            <a:rPr lang="en-US" sz="1600" dirty="0" err="1" smtClean="0"/>
            <a:t>rangkaian</a:t>
          </a:r>
          <a:endParaRPr lang="en-US" sz="1600" dirty="0"/>
        </a:p>
      </dgm:t>
    </dgm:pt>
    <dgm:pt modelId="{EDD35731-D4EB-4EE9-89D9-DE4232BA2DCF}" type="parTrans" cxnId="{A5624979-6107-4842-AEAA-F86A4396A493}">
      <dgm:prSet/>
      <dgm:spPr/>
      <dgm:t>
        <a:bodyPr/>
        <a:lstStyle/>
        <a:p>
          <a:endParaRPr lang="en-US"/>
        </a:p>
      </dgm:t>
    </dgm:pt>
    <dgm:pt modelId="{3561C468-2FCB-4704-8342-3BC006F5D2D8}" type="sibTrans" cxnId="{A5624979-6107-4842-AEAA-F86A4396A493}">
      <dgm:prSet/>
      <dgm:spPr/>
      <dgm:t>
        <a:bodyPr/>
        <a:lstStyle/>
        <a:p>
          <a:endParaRPr lang="en-US"/>
        </a:p>
      </dgm:t>
    </dgm:pt>
    <dgm:pt modelId="{040D0FFE-F85D-40C4-9AE5-BB125DA1ACDE}">
      <dgm:prSet phldrT="[Text]" custT="1"/>
      <dgm:spPr/>
      <dgm:t>
        <a:bodyPr/>
        <a:lstStyle/>
        <a:p>
          <a:r>
            <a:rPr lang="en-US" sz="1600" dirty="0" err="1" smtClean="0"/>
            <a:t>Belajar</a:t>
          </a:r>
          <a:r>
            <a:rPr lang="en-US" sz="1600" dirty="0" smtClean="0"/>
            <a:t> </a:t>
          </a:r>
          <a:r>
            <a:rPr lang="en-US" sz="1600" dirty="0" err="1" smtClean="0"/>
            <a:t>menggunakan</a:t>
          </a:r>
          <a:r>
            <a:rPr lang="en-US" sz="1600" dirty="0" smtClean="0"/>
            <a:t> BOLEAN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membina</a:t>
          </a:r>
          <a:r>
            <a:rPr lang="en-US" sz="1600" dirty="0" smtClean="0"/>
            <a:t> blog </a:t>
          </a:r>
          <a:r>
            <a:rPr lang="en-US" sz="1600" dirty="0" err="1" smtClean="0"/>
            <a:t>sebagai</a:t>
          </a:r>
          <a:r>
            <a:rPr lang="en-US" sz="1600" dirty="0" smtClean="0"/>
            <a:t> medium </a:t>
          </a:r>
          <a:r>
            <a:rPr lang="en-US" sz="1600" dirty="0" err="1" smtClean="0"/>
            <a:t>penyebaran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kominikasi</a:t>
          </a:r>
          <a:endParaRPr lang="en-US" sz="1600" dirty="0"/>
        </a:p>
      </dgm:t>
    </dgm:pt>
    <dgm:pt modelId="{E483377F-34E7-40A5-80F7-C006CDB0D3F8}" type="parTrans" cxnId="{5D28ADB2-B849-4AE2-8BCC-D5C3F03FBF91}">
      <dgm:prSet/>
      <dgm:spPr/>
      <dgm:t>
        <a:bodyPr/>
        <a:lstStyle/>
        <a:p>
          <a:endParaRPr lang="en-US"/>
        </a:p>
      </dgm:t>
    </dgm:pt>
    <dgm:pt modelId="{2ADC677C-F5DB-4428-9864-3D8FCF2BBD81}" type="sibTrans" cxnId="{5D28ADB2-B849-4AE2-8BCC-D5C3F03FBF91}">
      <dgm:prSet/>
      <dgm:spPr/>
      <dgm:t>
        <a:bodyPr/>
        <a:lstStyle/>
        <a:p>
          <a:endParaRPr lang="en-US"/>
        </a:p>
      </dgm:t>
    </dgm:pt>
    <dgm:pt modelId="{D5291C9F-7284-44DF-9DA3-AFB6ECB5F8EA}" type="pres">
      <dgm:prSet presAssocID="{7C62BBA4-3D6D-453A-8261-B06E984C82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3A2AB5-B670-4FE7-AFDF-6321AD259A49}" type="pres">
      <dgm:prSet presAssocID="{EC6EA84D-0422-4AFB-8BFA-1B4A7888A75B}" presName="parentLin" presStyleCnt="0"/>
      <dgm:spPr/>
    </dgm:pt>
    <dgm:pt modelId="{A0B8DD76-A5B6-4A99-96A7-94B80618F692}" type="pres">
      <dgm:prSet presAssocID="{EC6EA84D-0422-4AFB-8BFA-1B4A7888A75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072D021-9520-443C-97A3-AE1D832A60C0}" type="pres">
      <dgm:prSet presAssocID="{EC6EA84D-0422-4AFB-8BFA-1B4A7888A75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AFC51-3680-4E5E-8293-6BA29C13BD89}" type="pres">
      <dgm:prSet presAssocID="{EC6EA84D-0422-4AFB-8BFA-1B4A7888A75B}" presName="negativeSpace" presStyleCnt="0"/>
      <dgm:spPr/>
    </dgm:pt>
    <dgm:pt modelId="{8ED45C9A-D9F1-4D51-B94A-1F274FC1869F}" type="pres">
      <dgm:prSet presAssocID="{EC6EA84D-0422-4AFB-8BFA-1B4A7888A75B}" presName="childText" presStyleLbl="conFgAcc1" presStyleIdx="0" presStyleCnt="3">
        <dgm:presLayoutVars>
          <dgm:bulletEnabled val="1"/>
        </dgm:presLayoutVars>
      </dgm:prSet>
      <dgm:spPr/>
    </dgm:pt>
    <dgm:pt modelId="{6994F30D-14E3-4116-992C-BB5685C4B2CE}" type="pres">
      <dgm:prSet presAssocID="{D7F7866F-CCED-4883-8316-AACAF9E310FE}" presName="spaceBetweenRectangles" presStyleCnt="0"/>
      <dgm:spPr/>
    </dgm:pt>
    <dgm:pt modelId="{376F5275-88DE-420F-8CC0-C7CD73EED84B}" type="pres">
      <dgm:prSet presAssocID="{FC183243-E09F-4FA1-A3F5-CD394C1DDE16}" presName="parentLin" presStyleCnt="0"/>
      <dgm:spPr/>
    </dgm:pt>
    <dgm:pt modelId="{FFD186EF-6017-4BEA-95D8-910335503E49}" type="pres">
      <dgm:prSet presAssocID="{FC183243-E09F-4FA1-A3F5-CD394C1DDE1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1D137BB-3316-4C7F-9029-071F5A12558B}" type="pres">
      <dgm:prSet presAssocID="{FC183243-E09F-4FA1-A3F5-CD394C1DDE1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4AD9-5D10-422D-9239-52D9E189DE71}" type="pres">
      <dgm:prSet presAssocID="{FC183243-E09F-4FA1-A3F5-CD394C1DDE16}" presName="negativeSpace" presStyleCnt="0"/>
      <dgm:spPr/>
    </dgm:pt>
    <dgm:pt modelId="{9117DA19-5CAA-40A3-97B4-0186244D8249}" type="pres">
      <dgm:prSet presAssocID="{FC183243-E09F-4FA1-A3F5-CD394C1DDE16}" presName="childText" presStyleLbl="conFgAcc1" presStyleIdx="1" presStyleCnt="3">
        <dgm:presLayoutVars>
          <dgm:bulletEnabled val="1"/>
        </dgm:presLayoutVars>
      </dgm:prSet>
      <dgm:spPr/>
    </dgm:pt>
    <dgm:pt modelId="{B829E93F-A2AD-4775-964F-8E470C945D1B}" type="pres">
      <dgm:prSet presAssocID="{3561C468-2FCB-4704-8342-3BC006F5D2D8}" presName="spaceBetweenRectangles" presStyleCnt="0"/>
      <dgm:spPr/>
    </dgm:pt>
    <dgm:pt modelId="{3D0CD03B-D18B-4213-8F0E-9A1A7658C2FF}" type="pres">
      <dgm:prSet presAssocID="{040D0FFE-F85D-40C4-9AE5-BB125DA1ACDE}" presName="parentLin" presStyleCnt="0"/>
      <dgm:spPr/>
    </dgm:pt>
    <dgm:pt modelId="{DA832D7B-5D62-4A20-A12D-58E58FF02266}" type="pres">
      <dgm:prSet presAssocID="{040D0FFE-F85D-40C4-9AE5-BB125DA1ACD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BE0A91E-9E6C-4909-92BD-808CD404B636}" type="pres">
      <dgm:prSet presAssocID="{040D0FFE-F85D-40C4-9AE5-BB125DA1ACD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E0D3B-CF7D-4063-8095-219C3423B182}" type="pres">
      <dgm:prSet presAssocID="{040D0FFE-F85D-40C4-9AE5-BB125DA1ACDE}" presName="negativeSpace" presStyleCnt="0"/>
      <dgm:spPr/>
    </dgm:pt>
    <dgm:pt modelId="{F2229CDF-E4DB-4F57-863B-4818E5B56666}" type="pres">
      <dgm:prSet presAssocID="{040D0FFE-F85D-40C4-9AE5-BB125DA1ACD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0C9F9CE-FC15-48F4-BC82-54FA11BEF1FD}" type="presOf" srcId="{040D0FFE-F85D-40C4-9AE5-BB125DA1ACDE}" destId="{DA832D7B-5D62-4A20-A12D-58E58FF02266}" srcOrd="0" destOrd="0" presId="urn:microsoft.com/office/officeart/2005/8/layout/list1"/>
    <dgm:cxn modelId="{64ABDE06-8FBD-4322-8052-96251F20A83F}" type="presOf" srcId="{EC6EA84D-0422-4AFB-8BFA-1B4A7888A75B}" destId="{A0B8DD76-A5B6-4A99-96A7-94B80618F692}" srcOrd="0" destOrd="0" presId="urn:microsoft.com/office/officeart/2005/8/layout/list1"/>
    <dgm:cxn modelId="{86D27890-56DE-427F-AA0C-62F88D91064D}" type="presOf" srcId="{FC183243-E09F-4FA1-A3F5-CD394C1DDE16}" destId="{FFD186EF-6017-4BEA-95D8-910335503E49}" srcOrd="0" destOrd="0" presId="urn:microsoft.com/office/officeart/2005/8/layout/list1"/>
    <dgm:cxn modelId="{5D28ADB2-B849-4AE2-8BCC-D5C3F03FBF91}" srcId="{7C62BBA4-3D6D-453A-8261-B06E984C82FE}" destId="{040D0FFE-F85D-40C4-9AE5-BB125DA1ACDE}" srcOrd="2" destOrd="0" parTransId="{E483377F-34E7-40A5-80F7-C006CDB0D3F8}" sibTransId="{2ADC677C-F5DB-4428-9864-3D8FCF2BBD81}"/>
    <dgm:cxn modelId="{6DC4368B-9EB8-4AB1-8E0D-976A6196F585}" type="presOf" srcId="{EC6EA84D-0422-4AFB-8BFA-1B4A7888A75B}" destId="{B072D021-9520-443C-97A3-AE1D832A60C0}" srcOrd="1" destOrd="0" presId="urn:microsoft.com/office/officeart/2005/8/layout/list1"/>
    <dgm:cxn modelId="{71DD4D76-A23B-4A94-BBE0-FFBC78E6B01F}" srcId="{7C62BBA4-3D6D-453A-8261-B06E984C82FE}" destId="{EC6EA84D-0422-4AFB-8BFA-1B4A7888A75B}" srcOrd="0" destOrd="0" parTransId="{B5E67403-9692-4479-99E1-D7D8D3AD704F}" sibTransId="{D7F7866F-CCED-4883-8316-AACAF9E310FE}"/>
    <dgm:cxn modelId="{D6A5E626-E63C-412F-9BF4-A65D26C12F94}" type="presOf" srcId="{040D0FFE-F85D-40C4-9AE5-BB125DA1ACDE}" destId="{DBE0A91E-9E6C-4909-92BD-808CD404B636}" srcOrd="1" destOrd="0" presId="urn:microsoft.com/office/officeart/2005/8/layout/list1"/>
    <dgm:cxn modelId="{EDE9C8C2-0A2B-4EB9-8729-279046286963}" type="presOf" srcId="{7C62BBA4-3D6D-453A-8261-B06E984C82FE}" destId="{D5291C9F-7284-44DF-9DA3-AFB6ECB5F8EA}" srcOrd="0" destOrd="0" presId="urn:microsoft.com/office/officeart/2005/8/layout/list1"/>
    <dgm:cxn modelId="{A5624979-6107-4842-AEAA-F86A4396A493}" srcId="{7C62BBA4-3D6D-453A-8261-B06E984C82FE}" destId="{FC183243-E09F-4FA1-A3F5-CD394C1DDE16}" srcOrd="1" destOrd="0" parTransId="{EDD35731-D4EB-4EE9-89D9-DE4232BA2DCF}" sibTransId="{3561C468-2FCB-4704-8342-3BC006F5D2D8}"/>
    <dgm:cxn modelId="{D8132BE8-49AB-40A2-9F90-9149561BFC01}" type="presOf" srcId="{FC183243-E09F-4FA1-A3F5-CD394C1DDE16}" destId="{91D137BB-3316-4C7F-9029-071F5A12558B}" srcOrd="1" destOrd="0" presId="urn:microsoft.com/office/officeart/2005/8/layout/list1"/>
    <dgm:cxn modelId="{E49477A9-BEA6-42D6-B4C0-0F655F2BA59D}" type="presParOf" srcId="{D5291C9F-7284-44DF-9DA3-AFB6ECB5F8EA}" destId="{FD3A2AB5-B670-4FE7-AFDF-6321AD259A49}" srcOrd="0" destOrd="0" presId="urn:microsoft.com/office/officeart/2005/8/layout/list1"/>
    <dgm:cxn modelId="{126D016C-FD33-4110-9BF1-B8F9A47E92FF}" type="presParOf" srcId="{FD3A2AB5-B670-4FE7-AFDF-6321AD259A49}" destId="{A0B8DD76-A5B6-4A99-96A7-94B80618F692}" srcOrd="0" destOrd="0" presId="urn:microsoft.com/office/officeart/2005/8/layout/list1"/>
    <dgm:cxn modelId="{439FD941-8265-4172-B3D9-0CB453E93307}" type="presParOf" srcId="{FD3A2AB5-B670-4FE7-AFDF-6321AD259A49}" destId="{B072D021-9520-443C-97A3-AE1D832A60C0}" srcOrd="1" destOrd="0" presId="urn:microsoft.com/office/officeart/2005/8/layout/list1"/>
    <dgm:cxn modelId="{5ABB2236-6A21-4807-BF9D-458BB79FD8B2}" type="presParOf" srcId="{D5291C9F-7284-44DF-9DA3-AFB6ECB5F8EA}" destId="{405AFC51-3680-4E5E-8293-6BA29C13BD89}" srcOrd="1" destOrd="0" presId="urn:microsoft.com/office/officeart/2005/8/layout/list1"/>
    <dgm:cxn modelId="{F0CA9DAE-C7A5-4CE2-986E-5B8B6756BE1F}" type="presParOf" srcId="{D5291C9F-7284-44DF-9DA3-AFB6ECB5F8EA}" destId="{8ED45C9A-D9F1-4D51-B94A-1F274FC1869F}" srcOrd="2" destOrd="0" presId="urn:microsoft.com/office/officeart/2005/8/layout/list1"/>
    <dgm:cxn modelId="{8C93198E-2DB2-4E2F-8BBF-C8C2A064AB8C}" type="presParOf" srcId="{D5291C9F-7284-44DF-9DA3-AFB6ECB5F8EA}" destId="{6994F30D-14E3-4116-992C-BB5685C4B2CE}" srcOrd="3" destOrd="0" presId="urn:microsoft.com/office/officeart/2005/8/layout/list1"/>
    <dgm:cxn modelId="{24194A8E-BB1A-4C68-9E59-D3BDF1826AC0}" type="presParOf" srcId="{D5291C9F-7284-44DF-9DA3-AFB6ECB5F8EA}" destId="{376F5275-88DE-420F-8CC0-C7CD73EED84B}" srcOrd="4" destOrd="0" presId="urn:microsoft.com/office/officeart/2005/8/layout/list1"/>
    <dgm:cxn modelId="{5677E60A-EF07-4AAA-9B4D-63999836DB0B}" type="presParOf" srcId="{376F5275-88DE-420F-8CC0-C7CD73EED84B}" destId="{FFD186EF-6017-4BEA-95D8-910335503E49}" srcOrd="0" destOrd="0" presId="urn:microsoft.com/office/officeart/2005/8/layout/list1"/>
    <dgm:cxn modelId="{553906C8-DD14-4077-B370-05A4DC2E57A5}" type="presParOf" srcId="{376F5275-88DE-420F-8CC0-C7CD73EED84B}" destId="{91D137BB-3316-4C7F-9029-071F5A12558B}" srcOrd="1" destOrd="0" presId="urn:microsoft.com/office/officeart/2005/8/layout/list1"/>
    <dgm:cxn modelId="{913862E4-92C8-48DD-AA6A-0A3626FE73C7}" type="presParOf" srcId="{D5291C9F-7284-44DF-9DA3-AFB6ECB5F8EA}" destId="{D6BA4AD9-5D10-422D-9239-52D9E189DE71}" srcOrd="5" destOrd="0" presId="urn:microsoft.com/office/officeart/2005/8/layout/list1"/>
    <dgm:cxn modelId="{47C49DF9-A083-42F8-B935-0464BCA39B26}" type="presParOf" srcId="{D5291C9F-7284-44DF-9DA3-AFB6ECB5F8EA}" destId="{9117DA19-5CAA-40A3-97B4-0186244D8249}" srcOrd="6" destOrd="0" presId="urn:microsoft.com/office/officeart/2005/8/layout/list1"/>
    <dgm:cxn modelId="{F64E7FCC-2C08-4D01-90A6-4B8C48FEC929}" type="presParOf" srcId="{D5291C9F-7284-44DF-9DA3-AFB6ECB5F8EA}" destId="{B829E93F-A2AD-4775-964F-8E470C945D1B}" srcOrd="7" destOrd="0" presId="urn:microsoft.com/office/officeart/2005/8/layout/list1"/>
    <dgm:cxn modelId="{B1047112-5E73-43FA-92BA-3A6FA5128790}" type="presParOf" srcId="{D5291C9F-7284-44DF-9DA3-AFB6ECB5F8EA}" destId="{3D0CD03B-D18B-4213-8F0E-9A1A7658C2FF}" srcOrd="8" destOrd="0" presId="urn:microsoft.com/office/officeart/2005/8/layout/list1"/>
    <dgm:cxn modelId="{5F18607C-9709-436C-A301-37A3AADCDED1}" type="presParOf" srcId="{3D0CD03B-D18B-4213-8F0E-9A1A7658C2FF}" destId="{DA832D7B-5D62-4A20-A12D-58E58FF02266}" srcOrd="0" destOrd="0" presId="urn:microsoft.com/office/officeart/2005/8/layout/list1"/>
    <dgm:cxn modelId="{A81B9475-B93B-4D0D-BAB4-C4A88E2105F3}" type="presParOf" srcId="{3D0CD03B-D18B-4213-8F0E-9A1A7658C2FF}" destId="{DBE0A91E-9E6C-4909-92BD-808CD404B636}" srcOrd="1" destOrd="0" presId="urn:microsoft.com/office/officeart/2005/8/layout/list1"/>
    <dgm:cxn modelId="{598C29AC-27DA-48E7-9424-1083D646EA9F}" type="presParOf" srcId="{D5291C9F-7284-44DF-9DA3-AFB6ECB5F8EA}" destId="{C84E0D3B-CF7D-4063-8095-219C3423B182}" srcOrd="9" destOrd="0" presId="urn:microsoft.com/office/officeart/2005/8/layout/list1"/>
    <dgm:cxn modelId="{4DCA26B6-E2BE-407B-98C6-2CFA18E22BC6}" type="presParOf" srcId="{D5291C9F-7284-44DF-9DA3-AFB6ECB5F8EA}" destId="{F2229CDF-E4DB-4F57-863B-4818E5B566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810AAC-635D-46CB-A990-0EBBD161FBE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E6A7E5-0F13-4394-98B6-0EE1F136EC08}">
      <dgm:prSet phldrT="[Text]" custT="1"/>
      <dgm:spPr/>
      <dgm:t>
        <a:bodyPr/>
        <a:lstStyle/>
        <a:p>
          <a:r>
            <a:rPr lang="en-US" sz="1800" dirty="0" err="1" smtClean="0"/>
            <a:t>Mengenalpasti</a:t>
          </a:r>
          <a:r>
            <a:rPr lang="en-US" sz="1800" dirty="0" smtClean="0"/>
            <a:t> </a:t>
          </a:r>
          <a:r>
            <a:rPr lang="en-US" sz="1800" dirty="0" err="1" smtClean="0"/>
            <a:t>jenis</a:t>
          </a:r>
          <a:r>
            <a:rPr lang="en-US" sz="1800" dirty="0" smtClean="0"/>
            <a:t> data yang </a:t>
          </a:r>
          <a:r>
            <a:rPr lang="en-US" sz="1800" dirty="0" err="1" smtClean="0"/>
            <a:t>ada</a:t>
          </a:r>
          <a:r>
            <a:rPr lang="en-US" sz="1800" dirty="0" smtClean="0"/>
            <a:t> </a:t>
          </a:r>
          <a:r>
            <a:rPr lang="en-US" sz="1800" dirty="0" err="1" smtClean="0"/>
            <a:t>dipersekitaran</a:t>
          </a:r>
          <a:r>
            <a:rPr lang="en-US" sz="1800" dirty="0" smtClean="0"/>
            <a:t> </a:t>
          </a:r>
          <a:r>
            <a:rPr lang="en-US" sz="1800" dirty="0" err="1" smtClean="0"/>
            <a:t>murid</a:t>
          </a:r>
          <a:endParaRPr lang="en-US" sz="1800" dirty="0"/>
        </a:p>
      </dgm:t>
    </dgm:pt>
    <dgm:pt modelId="{B2DF01F6-EC10-47E8-96F7-9C728EDF325A}" type="parTrans" cxnId="{72CCAC23-9E00-4D5D-89B9-8A1DD2423144}">
      <dgm:prSet/>
      <dgm:spPr/>
      <dgm:t>
        <a:bodyPr/>
        <a:lstStyle/>
        <a:p>
          <a:endParaRPr lang="en-US"/>
        </a:p>
      </dgm:t>
    </dgm:pt>
    <dgm:pt modelId="{CCA261AB-2658-4EDC-84B8-7CDF273FA0F6}" type="sibTrans" cxnId="{72CCAC23-9E00-4D5D-89B9-8A1DD2423144}">
      <dgm:prSet/>
      <dgm:spPr/>
      <dgm:t>
        <a:bodyPr/>
        <a:lstStyle/>
        <a:p>
          <a:endParaRPr lang="en-US"/>
        </a:p>
      </dgm:t>
    </dgm:pt>
    <dgm:pt modelId="{CDB80716-3D48-4E59-9816-374FBFC20ACE}">
      <dgm:prSet phldrT="[Text]" custT="1"/>
      <dgm:spPr/>
      <dgm:t>
        <a:bodyPr/>
        <a:lstStyle/>
        <a:p>
          <a:r>
            <a:rPr lang="en-US" sz="1800" dirty="0" err="1" smtClean="0"/>
            <a:t>Menghasilkan</a:t>
          </a:r>
          <a:r>
            <a:rPr lang="en-US" sz="1800" dirty="0" smtClean="0"/>
            <a:t> </a:t>
          </a:r>
          <a:r>
            <a:rPr lang="en-US" sz="1800" dirty="0" err="1" smtClean="0"/>
            <a:t>maklumat</a:t>
          </a:r>
          <a:r>
            <a:rPr lang="en-US" sz="1800" dirty="0" smtClean="0"/>
            <a:t> </a:t>
          </a:r>
          <a:r>
            <a:rPr lang="en-US" sz="1800" dirty="0" err="1" smtClean="0"/>
            <a:t>dari</a:t>
          </a:r>
          <a:r>
            <a:rPr lang="en-US" sz="1800" dirty="0" smtClean="0"/>
            <a:t> data yang </a:t>
          </a:r>
          <a:r>
            <a:rPr lang="en-US" sz="1800" dirty="0" err="1" smtClean="0"/>
            <a:t>diperolehi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bentuk</a:t>
          </a:r>
          <a:r>
            <a:rPr lang="en-US" sz="1800" dirty="0" smtClean="0"/>
            <a:t> </a:t>
          </a:r>
          <a:r>
            <a:rPr lang="en-US" sz="1800" dirty="0" err="1" smtClean="0"/>
            <a:t>jadual</a:t>
          </a:r>
          <a:endParaRPr lang="en-US" sz="1800" dirty="0"/>
        </a:p>
      </dgm:t>
    </dgm:pt>
    <dgm:pt modelId="{C0F5EF04-C8DA-48DC-8259-FC3A4D17B385}" type="parTrans" cxnId="{CFF89FE3-6F42-4E8F-8256-1B1636624651}">
      <dgm:prSet/>
      <dgm:spPr/>
      <dgm:t>
        <a:bodyPr/>
        <a:lstStyle/>
        <a:p>
          <a:endParaRPr lang="en-US"/>
        </a:p>
      </dgm:t>
    </dgm:pt>
    <dgm:pt modelId="{56CFA159-0496-4DE4-BCFB-6B27EB8D14B1}" type="sibTrans" cxnId="{CFF89FE3-6F42-4E8F-8256-1B1636624651}">
      <dgm:prSet/>
      <dgm:spPr/>
      <dgm:t>
        <a:bodyPr/>
        <a:lstStyle/>
        <a:p>
          <a:endParaRPr lang="en-US"/>
        </a:p>
      </dgm:t>
    </dgm:pt>
    <dgm:pt modelId="{277A9442-F837-4DA0-921D-ABE9B61D7B44}">
      <dgm:prSet phldrT="[Text]" custT="1"/>
      <dgm:spPr/>
      <dgm:t>
        <a:bodyPr/>
        <a:lstStyle/>
        <a:p>
          <a:r>
            <a:rPr lang="en-US" sz="1800" dirty="0" err="1" smtClean="0"/>
            <a:t>Menghasilkan</a:t>
          </a:r>
          <a:r>
            <a:rPr lang="en-US" sz="1800" dirty="0" smtClean="0"/>
            <a:t> </a:t>
          </a:r>
          <a:r>
            <a:rPr lang="en-US" sz="1800" dirty="0" err="1" smtClean="0"/>
            <a:t>pangkalan</a:t>
          </a:r>
          <a:r>
            <a:rPr lang="en-US" sz="1800" dirty="0" smtClean="0"/>
            <a:t> data </a:t>
          </a:r>
          <a:r>
            <a:rPr lang="en-US" sz="1800" dirty="0" err="1" smtClean="0"/>
            <a:t>mudah</a:t>
          </a:r>
          <a:r>
            <a:rPr lang="en-US" sz="1800" dirty="0" smtClean="0"/>
            <a:t> </a:t>
          </a:r>
          <a:r>
            <a:rPr lang="en-US" sz="1800" dirty="0" err="1" smtClean="0"/>
            <a:t>sesuai</a:t>
          </a:r>
          <a:r>
            <a:rPr lang="en-US" sz="1800" dirty="0" smtClean="0"/>
            <a:t>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tahap</a:t>
          </a:r>
          <a:r>
            <a:rPr lang="en-US" sz="1800" dirty="0" smtClean="0"/>
            <a:t> </a:t>
          </a:r>
          <a:r>
            <a:rPr lang="en-US" sz="1800" dirty="0" err="1" smtClean="0"/>
            <a:t>penguasaan</a:t>
          </a:r>
          <a:r>
            <a:rPr lang="en-US" sz="1800" dirty="0" smtClean="0"/>
            <a:t> </a:t>
          </a:r>
          <a:r>
            <a:rPr lang="en-US" sz="1800" dirty="0" err="1" smtClean="0"/>
            <a:t>murid</a:t>
          </a:r>
          <a:r>
            <a:rPr lang="en-US" sz="1800" dirty="0" smtClean="0"/>
            <a:t> </a:t>
          </a:r>
          <a:r>
            <a:rPr lang="en-US" sz="1800" dirty="0" err="1" smtClean="0"/>
            <a:t>Tahun</a:t>
          </a:r>
          <a:r>
            <a:rPr lang="en-US" sz="1800" dirty="0" smtClean="0"/>
            <a:t> 5</a:t>
          </a:r>
          <a:endParaRPr lang="en-US" sz="1800" dirty="0"/>
        </a:p>
      </dgm:t>
    </dgm:pt>
    <dgm:pt modelId="{CC1FE884-27EB-4700-9E62-EF335AEEDC98}" type="parTrans" cxnId="{0FA54238-6FA8-44B9-B19C-F5311E04DBF4}">
      <dgm:prSet/>
      <dgm:spPr/>
      <dgm:t>
        <a:bodyPr/>
        <a:lstStyle/>
        <a:p>
          <a:endParaRPr lang="en-US"/>
        </a:p>
      </dgm:t>
    </dgm:pt>
    <dgm:pt modelId="{2ECB2DA8-4BC0-4687-99A1-FDE05D3B3796}" type="sibTrans" cxnId="{0FA54238-6FA8-44B9-B19C-F5311E04DBF4}">
      <dgm:prSet/>
      <dgm:spPr/>
      <dgm:t>
        <a:bodyPr/>
        <a:lstStyle/>
        <a:p>
          <a:endParaRPr lang="en-US"/>
        </a:p>
      </dgm:t>
    </dgm:pt>
    <dgm:pt modelId="{81550968-A491-4015-9357-549396D3BFFC}" type="pres">
      <dgm:prSet presAssocID="{A9810AAC-635D-46CB-A990-0EBBD161FB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F5E5C6-8729-4838-8410-27C3CEB4BE14}" type="pres">
      <dgm:prSet presAssocID="{76E6A7E5-0F13-4394-98B6-0EE1F136EC08}" presName="parentLin" presStyleCnt="0"/>
      <dgm:spPr/>
    </dgm:pt>
    <dgm:pt modelId="{29A8666D-A58B-498A-ADC4-222CAC2F8FAE}" type="pres">
      <dgm:prSet presAssocID="{76E6A7E5-0F13-4394-98B6-0EE1F136EC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3AB3EE8-D2B8-419A-88D3-5AE7A15B409A}" type="pres">
      <dgm:prSet presAssocID="{76E6A7E5-0F13-4394-98B6-0EE1F136EC0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34B12-1E97-48BD-B744-671F5C69B820}" type="pres">
      <dgm:prSet presAssocID="{76E6A7E5-0F13-4394-98B6-0EE1F136EC08}" presName="negativeSpace" presStyleCnt="0"/>
      <dgm:spPr/>
    </dgm:pt>
    <dgm:pt modelId="{B282F75E-0E4F-414E-83BF-DF8BC7C04F27}" type="pres">
      <dgm:prSet presAssocID="{76E6A7E5-0F13-4394-98B6-0EE1F136EC08}" presName="childText" presStyleLbl="conFgAcc1" presStyleIdx="0" presStyleCnt="3">
        <dgm:presLayoutVars>
          <dgm:bulletEnabled val="1"/>
        </dgm:presLayoutVars>
      </dgm:prSet>
      <dgm:spPr/>
    </dgm:pt>
    <dgm:pt modelId="{7B39A5D9-32BE-4529-BEB8-88F02D575633}" type="pres">
      <dgm:prSet presAssocID="{CCA261AB-2658-4EDC-84B8-7CDF273FA0F6}" presName="spaceBetweenRectangles" presStyleCnt="0"/>
      <dgm:spPr/>
    </dgm:pt>
    <dgm:pt modelId="{6F6BA109-E9D3-490D-A797-159457D18985}" type="pres">
      <dgm:prSet presAssocID="{CDB80716-3D48-4E59-9816-374FBFC20ACE}" presName="parentLin" presStyleCnt="0"/>
      <dgm:spPr/>
    </dgm:pt>
    <dgm:pt modelId="{076C166B-5DD6-4546-9F80-8ECF74C0D89E}" type="pres">
      <dgm:prSet presAssocID="{CDB80716-3D48-4E59-9816-374FBFC20AC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E28388F-022C-4352-AF61-193C6D438722}" type="pres">
      <dgm:prSet presAssocID="{CDB80716-3D48-4E59-9816-374FBFC20AC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012E6-0D9E-4E54-9F38-06FA1547C450}" type="pres">
      <dgm:prSet presAssocID="{CDB80716-3D48-4E59-9816-374FBFC20ACE}" presName="negativeSpace" presStyleCnt="0"/>
      <dgm:spPr/>
    </dgm:pt>
    <dgm:pt modelId="{D326CCC8-409F-4AAC-A6A0-9B7957B8730C}" type="pres">
      <dgm:prSet presAssocID="{CDB80716-3D48-4E59-9816-374FBFC20ACE}" presName="childText" presStyleLbl="conFgAcc1" presStyleIdx="1" presStyleCnt="3">
        <dgm:presLayoutVars>
          <dgm:bulletEnabled val="1"/>
        </dgm:presLayoutVars>
      </dgm:prSet>
      <dgm:spPr/>
    </dgm:pt>
    <dgm:pt modelId="{7C6E9083-4A5E-4261-B4E3-0F31B722B121}" type="pres">
      <dgm:prSet presAssocID="{56CFA159-0496-4DE4-BCFB-6B27EB8D14B1}" presName="spaceBetweenRectangles" presStyleCnt="0"/>
      <dgm:spPr/>
    </dgm:pt>
    <dgm:pt modelId="{F8F238AF-9D12-41EF-848A-CD73C647E6ED}" type="pres">
      <dgm:prSet presAssocID="{277A9442-F837-4DA0-921D-ABE9B61D7B44}" presName="parentLin" presStyleCnt="0"/>
      <dgm:spPr/>
    </dgm:pt>
    <dgm:pt modelId="{8708647E-F8FC-4C5A-B2A6-D30BB5B225AC}" type="pres">
      <dgm:prSet presAssocID="{277A9442-F837-4DA0-921D-ABE9B61D7B4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FDB1933-2183-496F-BD5F-C7DB7E3500CE}" type="pres">
      <dgm:prSet presAssocID="{277A9442-F837-4DA0-921D-ABE9B61D7B4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07ABB-03BF-4B63-A313-8ADD90FCA466}" type="pres">
      <dgm:prSet presAssocID="{277A9442-F837-4DA0-921D-ABE9B61D7B44}" presName="negativeSpace" presStyleCnt="0"/>
      <dgm:spPr/>
    </dgm:pt>
    <dgm:pt modelId="{660DF2B0-0D98-43A8-8DE1-481F2213FAC5}" type="pres">
      <dgm:prSet presAssocID="{277A9442-F837-4DA0-921D-ABE9B61D7B4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8CB9952-7A2A-4892-96BA-B532D61F1E62}" type="presOf" srcId="{76E6A7E5-0F13-4394-98B6-0EE1F136EC08}" destId="{F3AB3EE8-D2B8-419A-88D3-5AE7A15B409A}" srcOrd="1" destOrd="0" presId="urn:microsoft.com/office/officeart/2005/8/layout/list1"/>
    <dgm:cxn modelId="{CFF89FE3-6F42-4E8F-8256-1B1636624651}" srcId="{A9810AAC-635D-46CB-A990-0EBBD161FBE1}" destId="{CDB80716-3D48-4E59-9816-374FBFC20ACE}" srcOrd="1" destOrd="0" parTransId="{C0F5EF04-C8DA-48DC-8259-FC3A4D17B385}" sibTransId="{56CFA159-0496-4DE4-BCFB-6B27EB8D14B1}"/>
    <dgm:cxn modelId="{D6442321-F4C8-4EEE-8152-38CFFDED14C6}" type="presOf" srcId="{277A9442-F837-4DA0-921D-ABE9B61D7B44}" destId="{8708647E-F8FC-4C5A-B2A6-D30BB5B225AC}" srcOrd="0" destOrd="0" presId="urn:microsoft.com/office/officeart/2005/8/layout/list1"/>
    <dgm:cxn modelId="{72CCAC23-9E00-4D5D-89B9-8A1DD2423144}" srcId="{A9810AAC-635D-46CB-A990-0EBBD161FBE1}" destId="{76E6A7E5-0F13-4394-98B6-0EE1F136EC08}" srcOrd="0" destOrd="0" parTransId="{B2DF01F6-EC10-47E8-96F7-9C728EDF325A}" sibTransId="{CCA261AB-2658-4EDC-84B8-7CDF273FA0F6}"/>
    <dgm:cxn modelId="{F0536C66-2479-4060-9A9F-C30A15ED5D1B}" type="presOf" srcId="{A9810AAC-635D-46CB-A990-0EBBD161FBE1}" destId="{81550968-A491-4015-9357-549396D3BFFC}" srcOrd="0" destOrd="0" presId="urn:microsoft.com/office/officeart/2005/8/layout/list1"/>
    <dgm:cxn modelId="{65BA57DC-60E5-43FA-BD74-17D9FE167100}" type="presOf" srcId="{CDB80716-3D48-4E59-9816-374FBFC20ACE}" destId="{CE28388F-022C-4352-AF61-193C6D438722}" srcOrd="1" destOrd="0" presId="urn:microsoft.com/office/officeart/2005/8/layout/list1"/>
    <dgm:cxn modelId="{0526357A-910C-4597-BDDD-6C124C4A5272}" type="presOf" srcId="{CDB80716-3D48-4E59-9816-374FBFC20ACE}" destId="{076C166B-5DD6-4546-9F80-8ECF74C0D89E}" srcOrd="0" destOrd="0" presId="urn:microsoft.com/office/officeart/2005/8/layout/list1"/>
    <dgm:cxn modelId="{0FA54238-6FA8-44B9-B19C-F5311E04DBF4}" srcId="{A9810AAC-635D-46CB-A990-0EBBD161FBE1}" destId="{277A9442-F837-4DA0-921D-ABE9B61D7B44}" srcOrd="2" destOrd="0" parTransId="{CC1FE884-27EB-4700-9E62-EF335AEEDC98}" sibTransId="{2ECB2DA8-4BC0-4687-99A1-FDE05D3B3796}"/>
    <dgm:cxn modelId="{9FEC9369-4614-453A-8604-30A6B6039464}" type="presOf" srcId="{277A9442-F837-4DA0-921D-ABE9B61D7B44}" destId="{0FDB1933-2183-496F-BD5F-C7DB7E3500CE}" srcOrd="1" destOrd="0" presId="urn:microsoft.com/office/officeart/2005/8/layout/list1"/>
    <dgm:cxn modelId="{106D7D55-CC34-4125-826F-AFDD803A6F9B}" type="presOf" srcId="{76E6A7E5-0F13-4394-98B6-0EE1F136EC08}" destId="{29A8666D-A58B-498A-ADC4-222CAC2F8FAE}" srcOrd="0" destOrd="0" presId="urn:microsoft.com/office/officeart/2005/8/layout/list1"/>
    <dgm:cxn modelId="{55BE5273-E4EE-4213-9D20-D1ABBDD21948}" type="presParOf" srcId="{81550968-A491-4015-9357-549396D3BFFC}" destId="{69F5E5C6-8729-4838-8410-27C3CEB4BE14}" srcOrd="0" destOrd="0" presId="urn:microsoft.com/office/officeart/2005/8/layout/list1"/>
    <dgm:cxn modelId="{DDE1F85C-CFCA-4F4D-AF73-5BA4DE50FD75}" type="presParOf" srcId="{69F5E5C6-8729-4838-8410-27C3CEB4BE14}" destId="{29A8666D-A58B-498A-ADC4-222CAC2F8FAE}" srcOrd="0" destOrd="0" presId="urn:microsoft.com/office/officeart/2005/8/layout/list1"/>
    <dgm:cxn modelId="{F1B9010E-5BF9-4FC4-8B6C-321B71AED2C9}" type="presParOf" srcId="{69F5E5C6-8729-4838-8410-27C3CEB4BE14}" destId="{F3AB3EE8-D2B8-419A-88D3-5AE7A15B409A}" srcOrd="1" destOrd="0" presId="urn:microsoft.com/office/officeart/2005/8/layout/list1"/>
    <dgm:cxn modelId="{116E2928-35FF-4976-84BD-4B621C6AEA6C}" type="presParOf" srcId="{81550968-A491-4015-9357-549396D3BFFC}" destId="{CA534B12-1E97-48BD-B744-671F5C69B820}" srcOrd="1" destOrd="0" presId="urn:microsoft.com/office/officeart/2005/8/layout/list1"/>
    <dgm:cxn modelId="{E577DC8A-1BB1-416D-80D3-180DBFD5B860}" type="presParOf" srcId="{81550968-A491-4015-9357-549396D3BFFC}" destId="{B282F75E-0E4F-414E-83BF-DF8BC7C04F27}" srcOrd="2" destOrd="0" presId="urn:microsoft.com/office/officeart/2005/8/layout/list1"/>
    <dgm:cxn modelId="{58F94838-194F-42CB-947E-041914C565D5}" type="presParOf" srcId="{81550968-A491-4015-9357-549396D3BFFC}" destId="{7B39A5D9-32BE-4529-BEB8-88F02D575633}" srcOrd="3" destOrd="0" presId="urn:microsoft.com/office/officeart/2005/8/layout/list1"/>
    <dgm:cxn modelId="{D797B6CA-0415-45F6-B3C9-DE83B18CEBF9}" type="presParOf" srcId="{81550968-A491-4015-9357-549396D3BFFC}" destId="{6F6BA109-E9D3-490D-A797-159457D18985}" srcOrd="4" destOrd="0" presId="urn:microsoft.com/office/officeart/2005/8/layout/list1"/>
    <dgm:cxn modelId="{A0124B64-265A-4287-9A96-4CC4625CE6D3}" type="presParOf" srcId="{6F6BA109-E9D3-490D-A797-159457D18985}" destId="{076C166B-5DD6-4546-9F80-8ECF74C0D89E}" srcOrd="0" destOrd="0" presId="urn:microsoft.com/office/officeart/2005/8/layout/list1"/>
    <dgm:cxn modelId="{8BEA6EFF-446F-4C4B-9F30-9D160C0A50BF}" type="presParOf" srcId="{6F6BA109-E9D3-490D-A797-159457D18985}" destId="{CE28388F-022C-4352-AF61-193C6D438722}" srcOrd="1" destOrd="0" presId="urn:microsoft.com/office/officeart/2005/8/layout/list1"/>
    <dgm:cxn modelId="{1E2A2344-94BD-4C7F-B3F9-B5B9D2171CBE}" type="presParOf" srcId="{81550968-A491-4015-9357-549396D3BFFC}" destId="{AF9012E6-0D9E-4E54-9F38-06FA1547C450}" srcOrd="5" destOrd="0" presId="urn:microsoft.com/office/officeart/2005/8/layout/list1"/>
    <dgm:cxn modelId="{D3E8DE89-9890-4ACC-93CA-D0D35A716BFA}" type="presParOf" srcId="{81550968-A491-4015-9357-549396D3BFFC}" destId="{D326CCC8-409F-4AAC-A6A0-9B7957B8730C}" srcOrd="6" destOrd="0" presId="urn:microsoft.com/office/officeart/2005/8/layout/list1"/>
    <dgm:cxn modelId="{3042AB23-29E1-4580-94BB-BAE1A5D056F0}" type="presParOf" srcId="{81550968-A491-4015-9357-549396D3BFFC}" destId="{7C6E9083-4A5E-4261-B4E3-0F31B722B121}" srcOrd="7" destOrd="0" presId="urn:microsoft.com/office/officeart/2005/8/layout/list1"/>
    <dgm:cxn modelId="{9D043A9A-BC3B-4ED2-ADB7-8A5F0939CB88}" type="presParOf" srcId="{81550968-A491-4015-9357-549396D3BFFC}" destId="{F8F238AF-9D12-41EF-848A-CD73C647E6ED}" srcOrd="8" destOrd="0" presId="urn:microsoft.com/office/officeart/2005/8/layout/list1"/>
    <dgm:cxn modelId="{AC09764D-252C-45CA-AD9B-D4736F20DEF5}" type="presParOf" srcId="{F8F238AF-9D12-41EF-848A-CD73C647E6ED}" destId="{8708647E-F8FC-4C5A-B2A6-D30BB5B225AC}" srcOrd="0" destOrd="0" presId="urn:microsoft.com/office/officeart/2005/8/layout/list1"/>
    <dgm:cxn modelId="{0FCCB4EF-C08E-4790-9391-E3806920A762}" type="presParOf" srcId="{F8F238AF-9D12-41EF-848A-CD73C647E6ED}" destId="{0FDB1933-2183-496F-BD5F-C7DB7E3500CE}" srcOrd="1" destOrd="0" presId="urn:microsoft.com/office/officeart/2005/8/layout/list1"/>
    <dgm:cxn modelId="{00297858-B7D1-40FD-97B7-CBFDB3FA7726}" type="presParOf" srcId="{81550968-A491-4015-9357-549396D3BFFC}" destId="{ACA07ABB-03BF-4B63-A313-8ADD90FCA466}" srcOrd="9" destOrd="0" presId="urn:microsoft.com/office/officeart/2005/8/layout/list1"/>
    <dgm:cxn modelId="{2853AA96-25F2-4547-A5F7-89A23BF1AF5D}" type="presParOf" srcId="{81550968-A491-4015-9357-549396D3BFFC}" destId="{660DF2B0-0D98-43A8-8DE1-481F2213FA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462002-B925-4DBE-8EDA-2787E956D174}" type="doc">
      <dgm:prSet loTypeId="urn:microsoft.com/office/officeart/2005/8/layout/h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18F728D-979C-4394-9128-1B2A062F5976}">
      <dgm:prSet phldrT="[Text]"/>
      <dgm:spPr/>
      <dgm:t>
        <a:bodyPr/>
        <a:lstStyle/>
        <a:p>
          <a:r>
            <a:rPr lang="en-US" dirty="0" smtClean="0"/>
            <a:t>Guru</a:t>
          </a:r>
          <a:endParaRPr lang="en-US" dirty="0"/>
        </a:p>
      </dgm:t>
    </dgm:pt>
    <dgm:pt modelId="{5C2E3E24-6C8C-44F8-8296-8A65413817F7}" type="parTrans" cxnId="{4907EE66-E799-44A3-A6D5-1B6FC3171E81}">
      <dgm:prSet/>
      <dgm:spPr/>
      <dgm:t>
        <a:bodyPr/>
        <a:lstStyle/>
        <a:p>
          <a:endParaRPr lang="en-US"/>
        </a:p>
      </dgm:t>
    </dgm:pt>
    <dgm:pt modelId="{F6523AF6-4D40-4206-BF5A-4C86E5670C1E}" type="sibTrans" cxnId="{4907EE66-E799-44A3-A6D5-1B6FC3171E81}">
      <dgm:prSet/>
      <dgm:spPr/>
      <dgm:t>
        <a:bodyPr/>
        <a:lstStyle/>
        <a:p>
          <a:endParaRPr lang="en-US"/>
        </a:p>
      </dgm:t>
    </dgm:pt>
    <dgm:pt modelId="{8EDB99BF-1DA1-4BEA-AC51-538B0E011344}">
      <dgm:prSet phldrT="[Text]"/>
      <dgm:spPr/>
      <dgm:t>
        <a:bodyPr/>
        <a:lstStyle/>
        <a:p>
          <a:r>
            <a:rPr lang="en-US" dirty="0" err="1" smtClean="0"/>
            <a:t>Kurang</a:t>
          </a:r>
          <a:r>
            <a:rPr lang="en-US" dirty="0" smtClean="0"/>
            <a:t> </a:t>
          </a:r>
          <a:r>
            <a:rPr lang="en-US" dirty="0" err="1" smtClean="0"/>
            <a:t>Pengetahuan</a:t>
          </a:r>
          <a:endParaRPr lang="en-US" dirty="0"/>
        </a:p>
      </dgm:t>
    </dgm:pt>
    <dgm:pt modelId="{8312ADF6-A0C3-485E-A25C-A2AB78CC9379}" type="parTrans" cxnId="{B7F03885-249C-40CB-98E4-60C674B888DF}">
      <dgm:prSet/>
      <dgm:spPr/>
      <dgm:t>
        <a:bodyPr/>
        <a:lstStyle/>
        <a:p>
          <a:endParaRPr lang="en-US"/>
        </a:p>
      </dgm:t>
    </dgm:pt>
    <dgm:pt modelId="{D6FF34E6-3158-48B7-8C77-D36E9207E3F5}" type="sibTrans" cxnId="{B7F03885-249C-40CB-98E4-60C674B888DF}">
      <dgm:prSet/>
      <dgm:spPr/>
      <dgm:t>
        <a:bodyPr/>
        <a:lstStyle/>
        <a:p>
          <a:endParaRPr lang="en-US"/>
        </a:p>
      </dgm:t>
    </dgm:pt>
    <dgm:pt modelId="{9E821CAC-CCE0-40F7-B970-CDB18C86A3D1}">
      <dgm:prSet phldrT="[Text]"/>
      <dgm:spPr/>
      <dgm:t>
        <a:bodyPr/>
        <a:lstStyle/>
        <a:p>
          <a:r>
            <a:rPr lang="en-US" dirty="0" err="1" smtClean="0"/>
            <a:t>Kurang</a:t>
          </a:r>
          <a:r>
            <a:rPr lang="en-US" dirty="0" smtClean="0"/>
            <a:t> Yakin</a:t>
          </a:r>
          <a:endParaRPr lang="en-US" dirty="0"/>
        </a:p>
      </dgm:t>
    </dgm:pt>
    <dgm:pt modelId="{193DFDF0-78BC-4246-A316-1A14B8496E94}" type="parTrans" cxnId="{F28E25FD-D354-477F-9ED7-11C6EE5FC6B9}">
      <dgm:prSet/>
      <dgm:spPr/>
      <dgm:t>
        <a:bodyPr/>
        <a:lstStyle/>
        <a:p>
          <a:endParaRPr lang="en-US"/>
        </a:p>
      </dgm:t>
    </dgm:pt>
    <dgm:pt modelId="{AB02093E-D7E1-4C65-A527-0ECC4A257FD2}" type="sibTrans" cxnId="{F28E25FD-D354-477F-9ED7-11C6EE5FC6B9}">
      <dgm:prSet/>
      <dgm:spPr/>
      <dgm:t>
        <a:bodyPr/>
        <a:lstStyle/>
        <a:p>
          <a:endParaRPr lang="en-US"/>
        </a:p>
      </dgm:t>
    </dgm:pt>
    <dgm:pt modelId="{79E6F0ED-24BF-414E-9CF3-54E6286D295D}">
      <dgm:prSet phldrT="[Text]"/>
      <dgm:spPr/>
      <dgm:t>
        <a:bodyPr/>
        <a:lstStyle/>
        <a:p>
          <a:r>
            <a:rPr lang="en-US" dirty="0" err="1" smtClean="0"/>
            <a:t>Murid</a:t>
          </a:r>
          <a:endParaRPr lang="en-US" dirty="0"/>
        </a:p>
      </dgm:t>
    </dgm:pt>
    <dgm:pt modelId="{D954247E-1900-4E97-BBE6-C2D44FCA8283}" type="parTrans" cxnId="{A56AE6A7-DEDD-4BD8-BB8C-55F0CD6532C7}">
      <dgm:prSet/>
      <dgm:spPr/>
      <dgm:t>
        <a:bodyPr/>
        <a:lstStyle/>
        <a:p>
          <a:endParaRPr lang="en-US"/>
        </a:p>
      </dgm:t>
    </dgm:pt>
    <dgm:pt modelId="{CA029178-457E-4570-81BC-5D8EE01B9E9D}" type="sibTrans" cxnId="{A56AE6A7-DEDD-4BD8-BB8C-55F0CD6532C7}">
      <dgm:prSet/>
      <dgm:spPr/>
      <dgm:t>
        <a:bodyPr/>
        <a:lstStyle/>
        <a:p>
          <a:endParaRPr lang="en-US"/>
        </a:p>
      </dgm:t>
    </dgm:pt>
    <dgm:pt modelId="{D176C180-6F00-41D2-AA7E-DC3FDD1B97C8}">
      <dgm:prSet phldrT="[Text]"/>
      <dgm:spPr/>
      <dgm:t>
        <a:bodyPr/>
        <a:lstStyle/>
        <a:p>
          <a:r>
            <a:rPr lang="en-US" dirty="0" err="1" smtClean="0"/>
            <a:t>Ilmu</a:t>
          </a:r>
          <a:r>
            <a:rPr lang="en-US" dirty="0" smtClean="0"/>
            <a:t> </a:t>
          </a:r>
          <a:r>
            <a:rPr lang="en-US" dirty="0" err="1" smtClean="0"/>
            <a:t>Baru</a:t>
          </a:r>
          <a:endParaRPr lang="en-US" dirty="0"/>
        </a:p>
      </dgm:t>
    </dgm:pt>
    <dgm:pt modelId="{EF8B5087-5B7E-4651-AAF3-6501433619B0}" type="parTrans" cxnId="{D413F147-DBEE-4DBD-A20E-C0EE0F1B10B2}">
      <dgm:prSet/>
      <dgm:spPr/>
      <dgm:t>
        <a:bodyPr/>
        <a:lstStyle/>
        <a:p>
          <a:endParaRPr lang="en-US"/>
        </a:p>
      </dgm:t>
    </dgm:pt>
    <dgm:pt modelId="{19B73CD5-6271-4ADA-A1AC-A3887E609406}" type="sibTrans" cxnId="{D413F147-DBEE-4DBD-A20E-C0EE0F1B10B2}">
      <dgm:prSet/>
      <dgm:spPr/>
      <dgm:t>
        <a:bodyPr/>
        <a:lstStyle/>
        <a:p>
          <a:endParaRPr lang="en-US"/>
        </a:p>
      </dgm:t>
    </dgm:pt>
    <dgm:pt modelId="{294C8A3D-8C2E-45AF-91D0-DE59BCE316F1}">
      <dgm:prSet phldrT="[Text]"/>
      <dgm:spPr/>
      <dgm:t>
        <a:bodyPr/>
        <a:lstStyle/>
        <a:p>
          <a:r>
            <a:rPr lang="en-US" dirty="0" err="1" smtClean="0"/>
            <a:t>Peralatan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mencukupi</a:t>
          </a:r>
          <a:r>
            <a:rPr lang="en-US" dirty="0" smtClean="0">
              <a:solidFill>
                <a:srgbClr val="FF0000"/>
              </a:solidFill>
            </a:rPr>
            <a:t>* </a:t>
          </a:r>
          <a:endParaRPr lang="en-US" dirty="0">
            <a:solidFill>
              <a:srgbClr val="FF0000"/>
            </a:solidFill>
          </a:endParaRPr>
        </a:p>
      </dgm:t>
    </dgm:pt>
    <dgm:pt modelId="{0B60B5AC-C9C7-4D83-AB90-831956DDA29B}" type="parTrans" cxnId="{821C3FFE-A8F2-4BB8-8449-045C1474DEC9}">
      <dgm:prSet/>
      <dgm:spPr/>
      <dgm:t>
        <a:bodyPr/>
        <a:lstStyle/>
        <a:p>
          <a:endParaRPr lang="en-US"/>
        </a:p>
      </dgm:t>
    </dgm:pt>
    <dgm:pt modelId="{76EAB915-E053-4FC4-BD02-4C9653AD5522}" type="sibTrans" cxnId="{821C3FFE-A8F2-4BB8-8449-045C1474DEC9}">
      <dgm:prSet/>
      <dgm:spPr/>
      <dgm:t>
        <a:bodyPr/>
        <a:lstStyle/>
        <a:p>
          <a:endParaRPr lang="en-US"/>
        </a:p>
      </dgm:t>
    </dgm:pt>
    <dgm:pt modelId="{DE5D14D4-7389-4AFE-B742-D1E854F2280B}">
      <dgm:prSet phldrT="[Text]"/>
      <dgm:spPr/>
      <dgm:t>
        <a:bodyPr/>
        <a:lstStyle/>
        <a:p>
          <a:r>
            <a:rPr lang="en-US" dirty="0" err="1" smtClean="0"/>
            <a:t>Masyarakat</a:t>
          </a:r>
          <a:endParaRPr lang="en-US" dirty="0"/>
        </a:p>
      </dgm:t>
    </dgm:pt>
    <dgm:pt modelId="{947633B3-1729-45DD-A48D-645DE42FD9DB}" type="parTrans" cxnId="{A2F72496-AE99-461A-BFA5-138555A19936}">
      <dgm:prSet/>
      <dgm:spPr/>
      <dgm:t>
        <a:bodyPr/>
        <a:lstStyle/>
        <a:p>
          <a:endParaRPr lang="en-US"/>
        </a:p>
      </dgm:t>
    </dgm:pt>
    <dgm:pt modelId="{68A920A4-7397-43C6-A27C-1D7A6C5DFEA3}" type="sibTrans" cxnId="{A2F72496-AE99-461A-BFA5-138555A19936}">
      <dgm:prSet/>
      <dgm:spPr/>
      <dgm:t>
        <a:bodyPr/>
        <a:lstStyle/>
        <a:p>
          <a:endParaRPr lang="en-US"/>
        </a:p>
      </dgm:t>
    </dgm:pt>
    <dgm:pt modelId="{7F552922-D767-44CC-B1C4-5804E78D633E}">
      <dgm:prSet phldrT="[Text]"/>
      <dgm:spPr/>
      <dgm:t>
        <a:bodyPr/>
        <a:lstStyle/>
        <a:p>
          <a:r>
            <a:rPr lang="en-US" dirty="0" err="1" smtClean="0"/>
            <a:t>Persepsi</a:t>
          </a:r>
          <a:r>
            <a:rPr lang="en-US" dirty="0" smtClean="0"/>
            <a:t> </a:t>
          </a:r>
          <a:endParaRPr lang="en-US" dirty="0"/>
        </a:p>
      </dgm:t>
    </dgm:pt>
    <dgm:pt modelId="{D353FB5F-2A93-481E-8B0C-0E03007AF0FC}" type="parTrans" cxnId="{C70FAB11-BCB3-459D-AAFB-9BEA6894CAAA}">
      <dgm:prSet/>
      <dgm:spPr/>
      <dgm:t>
        <a:bodyPr/>
        <a:lstStyle/>
        <a:p>
          <a:endParaRPr lang="en-US"/>
        </a:p>
      </dgm:t>
    </dgm:pt>
    <dgm:pt modelId="{261957A3-46F5-4F99-8562-EC508C61050E}" type="sibTrans" cxnId="{C70FAB11-BCB3-459D-AAFB-9BEA6894CAAA}">
      <dgm:prSet/>
      <dgm:spPr/>
      <dgm:t>
        <a:bodyPr/>
        <a:lstStyle/>
        <a:p>
          <a:endParaRPr lang="en-US"/>
        </a:p>
      </dgm:t>
    </dgm:pt>
    <dgm:pt modelId="{8C4760F6-216B-49FF-8561-F31E38D71C28}">
      <dgm:prSet phldrT="[Text]"/>
      <dgm:spPr/>
      <dgm:t>
        <a:bodyPr/>
        <a:lstStyle/>
        <a:p>
          <a:r>
            <a:rPr lang="en-US" dirty="0" err="1" smtClean="0"/>
            <a:t>Harapan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r>
            <a:rPr lang="en-US" dirty="0" smtClean="0"/>
            <a:t> </a:t>
          </a:r>
          <a:endParaRPr lang="en-US" dirty="0"/>
        </a:p>
      </dgm:t>
    </dgm:pt>
    <dgm:pt modelId="{AECDBFA3-F789-44AA-AD3A-B16DA7A79A73}" type="parTrans" cxnId="{9988C8B4-9D99-4BC9-A905-BE21F2B2A820}">
      <dgm:prSet/>
      <dgm:spPr/>
      <dgm:t>
        <a:bodyPr/>
        <a:lstStyle/>
        <a:p>
          <a:endParaRPr lang="en-US"/>
        </a:p>
      </dgm:t>
    </dgm:pt>
    <dgm:pt modelId="{4C8F24F6-7AEE-461A-B79D-6D5C2B79E1AE}" type="sibTrans" cxnId="{9988C8B4-9D99-4BC9-A905-BE21F2B2A820}">
      <dgm:prSet/>
      <dgm:spPr/>
      <dgm:t>
        <a:bodyPr/>
        <a:lstStyle/>
        <a:p>
          <a:endParaRPr lang="en-US"/>
        </a:p>
      </dgm:t>
    </dgm:pt>
    <dgm:pt modelId="{E0B93BF0-305F-409D-B1D7-A1425797453B}">
      <dgm:prSet phldrT="[Text]"/>
      <dgm:spPr/>
      <dgm:t>
        <a:bodyPr/>
        <a:lstStyle/>
        <a:p>
          <a:r>
            <a:rPr lang="en-US" dirty="0" err="1" smtClean="0"/>
            <a:t>Peralatan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mencukupi</a:t>
          </a:r>
          <a:r>
            <a:rPr lang="en-US" dirty="0" smtClean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F99D80A7-4641-42DE-8BBB-7FC7614C2393}" type="parTrans" cxnId="{133AF164-0710-4D04-BEB6-D519A7FAEA69}">
      <dgm:prSet/>
      <dgm:spPr/>
      <dgm:t>
        <a:bodyPr/>
        <a:lstStyle/>
        <a:p>
          <a:endParaRPr lang="en-US"/>
        </a:p>
      </dgm:t>
    </dgm:pt>
    <dgm:pt modelId="{723E25A7-8A17-4057-B8EA-6E376FF30DE4}" type="sibTrans" cxnId="{133AF164-0710-4D04-BEB6-D519A7FAEA69}">
      <dgm:prSet/>
      <dgm:spPr/>
      <dgm:t>
        <a:bodyPr/>
        <a:lstStyle/>
        <a:p>
          <a:endParaRPr lang="en-US"/>
        </a:p>
      </dgm:t>
    </dgm:pt>
    <dgm:pt modelId="{5ABDF6DA-B64D-4EF7-94C9-2287F3A97DBE}">
      <dgm:prSet phldrT="[Text]"/>
      <dgm:spPr/>
      <dgm:t>
        <a:bodyPr/>
        <a:lstStyle/>
        <a:p>
          <a:r>
            <a:rPr lang="en-US" dirty="0" err="1" smtClean="0"/>
            <a:t>Kurang</a:t>
          </a:r>
          <a:r>
            <a:rPr lang="en-US" dirty="0" smtClean="0"/>
            <a:t> </a:t>
          </a:r>
          <a:r>
            <a:rPr lang="en-US" dirty="0" err="1" smtClean="0"/>
            <a:t>faham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PBS</a:t>
          </a:r>
          <a:endParaRPr lang="en-US" dirty="0"/>
        </a:p>
      </dgm:t>
    </dgm:pt>
    <dgm:pt modelId="{8B99DEB3-CA5E-40A5-9345-B3D02FC15D6E}" type="parTrans" cxnId="{E0D1B33C-398E-42E0-A1AD-E52ACA09D304}">
      <dgm:prSet/>
      <dgm:spPr/>
    </dgm:pt>
    <dgm:pt modelId="{539B5AB3-E3DC-4812-8440-4DB8AC4E5A95}" type="sibTrans" cxnId="{E0D1B33C-398E-42E0-A1AD-E52ACA09D304}">
      <dgm:prSet/>
      <dgm:spPr/>
    </dgm:pt>
    <dgm:pt modelId="{2ACE5359-3CC2-472E-BA07-084A22E841C3}" type="pres">
      <dgm:prSet presAssocID="{05462002-B925-4DBE-8EDA-2787E956D17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E620FAB4-6E75-49B6-80BE-5E0B44574D29}" type="pres">
      <dgm:prSet presAssocID="{718F728D-979C-4394-9128-1B2A062F5976}" presName="compositeNode" presStyleCnt="0">
        <dgm:presLayoutVars>
          <dgm:bulletEnabled val="1"/>
        </dgm:presLayoutVars>
      </dgm:prSet>
      <dgm:spPr/>
    </dgm:pt>
    <dgm:pt modelId="{A5E19DF1-AB9D-4B3D-AD1A-5CD453EB9962}" type="pres">
      <dgm:prSet presAssocID="{718F728D-979C-4394-9128-1B2A062F5976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MY"/>
        </a:p>
      </dgm:t>
    </dgm:pt>
    <dgm:pt modelId="{1D181E9A-09CE-43C7-950A-A0C75C48E866}" type="pres">
      <dgm:prSet presAssocID="{718F728D-979C-4394-9128-1B2A062F597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E58CF9B-64E2-4D0E-89AD-515B05C0A019}" type="pres">
      <dgm:prSet presAssocID="{718F728D-979C-4394-9128-1B2A062F5976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CF4D1A3-E8E9-45C5-BD0C-84B97D7EDCA9}" type="pres">
      <dgm:prSet presAssocID="{F6523AF6-4D40-4206-BF5A-4C86E5670C1E}" presName="sibTrans" presStyleCnt="0"/>
      <dgm:spPr/>
    </dgm:pt>
    <dgm:pt modelId="{54DD5033-5298-4205-A9AD-FB87E6C6EBF1}" type="pres">
      <dgm:prSet presAssocID="{79E6F0ED-24BF-414E-9CF3-54E6286D295D}" presName="compositeNode" presStyleCnt="0">
        <dgm:presLayoutVars>
          <dgm:bulletEnabled val="1"/>
        </dgm:presLayoutVars>
      </dgm:prSet>
      <dgm:spPr/>
    </dgm:pt>
    <dgm:pt modelId="{4012D846-DAAF-4F99-B057-56B2FA293C94}" type="pres">
      <dgm:prSet presAssocID="{79E6F0ED-24BF-414E-9CF3-54E6286D295D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MY"/>
        </a:p>
      </dgm:t>
    </dgm:pt>
    <dgm:pt modelId="{B7C738FD-2B51-43D5-834D-8C041FC57B79}" type="pres">
      <dgm:prSet presAssocID="{79E6F0ED-24BF-414E-9CF3-54E6286D295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07043-6D94-486E-9D6B-225F7D80DD5A}" type="pres">
      <dgm:prSet presAssocID="{79E6F0ED-24BF-414E-9CF3-54E6286D295D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7973A5C-A599-45F0-8255-4C7805184BFB}" type="pres">
      <dgm:prSet presAssocID="{CA029178-457E-4570-81BC-5D8EE01B9E9D}" presName="sibTrans" presStyleCnt="0"/>
      <dgm:spPr/>
    </dgm:pt>
    <dgm:pt modelId="{C3F20BFA-15FD-4DB7-A780-5EDEE0B7AF76}" type="pres">
      <dgm:prSet presAssocID="{DE5D14D4-7389-4AFE-B742-D1E854F2280B}" presName="compositeNode" presStyleCnt="0">
        <dgm:presLayoutVars>
          <dgm:bulletEnabled val="1"/>
        </dgm:presLayoutVars>
      </dgm:prSet>
      <dgm:spPr/>
    </dgm:pt>
    <dgm:pt modelId="{BA1C9256-7E0E-4827-9798-8B1B09FF7DCF}" type="pres">
      <dgm:prSet presAssocID="{DE5D14D4-7389-4AFE-B742-D1E854F2280B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6A0E6A3-1BD9-44CB-88FF-0F59C4BC7AB4}" type="pres">
      <dgm:prSet presAssocID="{DE5D14D4-7389-4AFE-B742-D1E854F2280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C849B-1178-4116-970A-8968F7382ED9}" type="pres">
      <dgm:prSet presAssocID="{DE5D14D4-7389-4AFE-B742-D1E854F2280B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83FD8C69-9DB5-4CD7-A769-2E2D98F85DD2}" type="presOf" srcId="{D176C180-6F00-41D2-AA7E-DC3FDD1B97C8}" destId="{B7C738FD-2B51-43D5-834D-8C041FC57B79}" srcOrd="0" destOrd="0" presId="urn:microsoft.com/office/officeart/2005/8/layout/hList2"/>
    <dgm:cxn modelId="{C70FAB11-BCB3-459D-AAFB-9BEA6894CAAA}" srcId="{DE5D14D4-7389-4AFE-B742-D1E854F2280B}" destId="{7F552922-D767-44CC-B1C4-5804E78D633E}" srcOrd="0" destOrd="0" parTransId="{D353FB5F-2A93-481E-8B0C-0E03007AF0FC}" sibTransId="{261957A3-46F5-4F99-8562-EC508C61050E}"/>
    <dgm:cxn modelId="{E0D1B33C-398E-42E0-A1AD-E52ACA09D304}" srcId="{DE5D14D4-7389-4AFE-B742-D1E854F2280B}" destId="{5ABDF6DA-B64D-4EF7-94C9-2287F3A97DBE}" srcOrd="2" destOrd="0" parTransId="{8B99DEB3-CA5E-40A5-9345-B3D02FC15D6E}" sibTransId="{539B5AB3-E3DC-4812-8440-4DB8AC4E5A95}"/>
    <dgm:cxn modelId="{4907EE66-E799-44A3-A6D5-1B6FC3171E81}" srcId="{05462002-B925-4DBE-8EDA-2787E956D174}" destId="{718F728D-979C-4394-9128-1B2A062F5976}" srcOrd="0" destOrd="0" parTransId="{5C2E3E24-6C8C-44F8-8296-8A65413817F7}" sibTransId="{F6523AF6-4D40-4206-BF5A-4C86E5670C1E}"/>
    <dgm:cxn modelId="{D0213701-738D-4DA9-92E4-53DED637B409}" type="presOf" srcId="{E0B93BF0-305F-409D-B1D7-A1425797453B}" destId="{1D181E9A-09CE-43C7-950A-A0C75C48E866}" srcOrd="0" destOrd="2" presId="urn:microsoft.com/office/officeart/2005/8/layout/hList2"/>
    <dgm:cxn modelId="{57171C81-F746-4CBB-B65B-9358B04A6FEB}" type="presOf" srcId="{718F728D-979C-4394-9128-1B2A062F5976}" destId="{4E58CF9B-64E2-4D0E-89AD-515B05C0A019}" srcOrd="0" destOrd="0" presId="urn:microsoft.com/office/officeart/2005/8/layout/hList2"/>
    <dgm:cxn modelId="{133AF164-0710-4D04-BEB6-D519A7FAEA69}" srcId="{718F728D-979C-4394-9128-1B2A062F5976}" destId="{E0B93BF0-305F-409D-B1D7-A1425797453B}" srcOrd="2" destOrd="0" parTransId="{F99D80A7-4641-42DE-8BBB-7FC7614C2393}" sibTransId="{723E25A7-8A17-4057-B8EA-6E376FF30DE4}"/>
    <dgm:cxn modelId="{C72205B7-B72F-4F37-91A1-047D74BE7E73}" type="presOf" srcId="{8C4760F6-216B-49FF-8561-F31E38D71C28}" destId="{06A0E6A3-1BD9-44CB-88FF-0F59C4BC7AB4}" srcOrd="0" destOrd="1" presId="urn:microsoft.com/office/officeart/2005/8/layout/hList2"/>
    <dgm:cxn modelId="{E6509040-6C89-4C14-86D1-5A8F5470CF69}" type="presOf" srcId="{8EDB99BF-1DA1-4BEA-AC51-538B0E011344}" destId="{1D181E9A-09CE-43C7-950A-A0C75C48E866}" srcOrd="0" destOrd="0" presId="urn:microsoft.com/office/officeart/2005/8/layout/hList2"/>
    <dgm:cxn modelId="{D413F147-DBEE-4DBD-A20E-C0EE0F1B10B2}" srcId="{79E6F0ED-24BF-414E-9CF3-54E6286D295D}" destId="{D176C180-6F00-41D2-AA7E-DC3FDD1B97C8}" srcOrd="0" destOrd="0" parTransId="{EF8B5087-5B7E-4651-AAF3-6501433619B0}" sibTransId="{19B73CD5-6271-4ADA-A1AC-A3887E609406}"/>
    <dgm:cxn modelId="{80DC1C21-B9E0-4912-8D0E-0EAFEC435731}" type="presOf" srcId="{7F552922-D767-44CC-B1C4-5804E78D633E}" destId="{06A0E6A3-1BD9-44CB-88FF-0F59C4BC7AB4}" srcOrd="0" destOrd="0" presId="urn:microsoft.com/office/officeart/2005/8/layout/hList2"/>
    <dgm:cxn modelId="{893AA619-4B81-4C2F-B93B-1F6EC4A72FBD}" type="presOf" srcId="{79E6F0ED-24BF-414E-9CF3-54E6286D295D}" destId="{59A07043-6D94-486E-9D6B-225F7D80DD5A}" srcOrd="0" destOrd="0" presId="urn:microsoft.com/office/officeart/2005/8/layout/hList2"/>
    <dgm:cxn modelId="{3BD7D4B9-0EF2-4D1B-B8D1-BC41BA08A30B}" type="presOf" srcId="{294C8A3D-8C2E-45AF-91D0-DE59BCE316F1}" destId="{B7C738FD-2B51-43D5-834D-8C041FC57B79}" srcOrd="0" destOrd="1" presId="urn:microsoft.com/office/officeart/2005/8/layout/hList2"/>
    <dgm:cxn modelId="{A56AE6A7-DEDD-4BD8-BB8C-55F0CD6532C7}" srcId="{05462002-B925-4DBE-8EDA-2787E956D174}" destId="{79E6F0ED-24BF-414E-9CF3-54E6286D295D}" srcOrd="1" destOrd="0" parTransId="{D954247E-1900-4E97-BBE6-C2D44FCA8283}" sibTransId="{CA029178-457E-4570-81BC-5D8EE01B9E9D}"/>
    <dgm:cxn modelId="{E1040FCD-16F5-44A5-B3A4-0074DD0E1683}" type="presOf" srcId="{5ABDF6DA-B64D-4EF7-94C9-2287F3A97DBE}" destId="{06A0E6A3-1BD9-44CB-88FF-0F59C4BC7AB4}" srcOrd="0" destOrd="2" presId="urn:microsoft.com/office/officeart/2005/8/layout/hList2"/>
    <dgm:cxn modelId="{B7F03885-249C-40CB-98E4-60C674B888DF}" srcId="{718F728D-979C-4394-9128-1B2A062F5976}" destId="{8EDB99BF-1DA1-4BEA-AC51-538B0E011344}" srcOrd="0" destOrd="0" parTransId="{8312ADF6-A0C3-485E-A25C-A2AB78CC9379}" sibTransId="{D6FF34E6-3158-48B7-8C77-D36E9207E3F5}"/>
    <dgm:cxn modelId="{821C3FFE-A8F2-4BB8-8449-045C1474DEC9}" srcId="{79E6F0ED-24BF-414E-9CF3-54E6286D295D}" destId="{294C8A3D-8C2E-45AF-91D0-DE59BCE316F1}" srcOrd="1" destOrd="0" parTransId="{0B60B5AC-C9C7-4D83-AB90-831956DDA29B}" sibTransId="{76EAB915-E053-4FC4-BD02-4C9653AD5522}"/>
    <dgm:cxn modelId="{9988C8B4-9D99-4BC9-A905-BE21F2B2A820}" srcId="{DE5D14D4-7389-4AFE-B742-D1E854F2280B}" destId="{8C4760F6-216B-49FF-8561-F31E38D71C28}" srcOrd="1" destOrd="0" parTransId="{AECDBFA3-F789-44AA-AD3A-B16DA7A79A73}" sibTransId="{4C8F24F6-7AEE-461A-B79D-6D5C2B79E1AE}"/>
    <dgm:cxn modelId="{F28E25FD-D354-477F-9ED7-11C6EE5FC6B9}" srcId="{718F728D-979C-4394-9128-1B2A062F5976}" destId="{9E821CAC-CCE0-40F7-B970-CDB18C86A3D1}" srcOrd="1" destOrd="0" parTransId="{193DFDF0-78BC-4246-A316-1A14B8496E94}" sibTransId="{AB02093E-D7E1-4C65-A527-0ECC4A257FD2}"/>
    <dgm:cxn modelId="{93D4E240-6127-4612-B2AF-5B8C0974D263}" type="presOf" srcId="{DE5D14D4-7389-4AFE-B742-D1E854F2280B}" destId="{F0BC849B-1178-4116-970A-8968F7382ED9}" srcOrd="0" destOrd="0" presId="urn:microsoft.com/office/officeart/2005/8/layout/hList2"/>
    <dgm:cxn modelId="{A2F72496-AE99-461A-BFA5-138555A19936}" srcId="{05462002-B925-4DBE-8EDA-2787E956D174}" destId="{DE5D14D4-7389-4AFE-B742-D1E854F2280B}" srcOrd="2" destOrd="0" parTransId="{947633B3-1729-45DD-A48D-645DE42FD9DB}" sibTransId="{68A920A4-7397-43C6-A27C-1D7A6C5DFEA3}"/>
    <dgm:cxn modelId="{84A062F8-CCB9-4AA5-9129-C0F00C7FD4DB}" type="presOf" srcId="{9E821CAC-CCE0-40F7-B970-CDB18C86A3D1}" destId="{1D181E9A-09CE-43C7-950A-A0C75C48E866}" srcOrd="0" destOrd="1" presId="urn:microsoft.com/office/officeart/2005/8/layout/hList2"/>
    <dgm:cxn modelId="{2C4BCE52-84F1-478A-8FCE-CEFD16C429C1}" type="presOf" srcId="{05462002-B925-4DBE-8EDA-2787E956D174}" destId="{2ACE5359-3CC2-472E-BA07-084A22E841C3}" srcOrd="0" destOrd="0" presId="urn:microsoft.com/office/officeart/2005/8/layout/hList2"/>
    <dgm:cxn modelId="{C8B8502C-C936-4EDB-8B65-B6A99654869F}" type="presParOf" srcId="{2ACE5359-3CC2-472E-BA07-084A22E841C3}" destId="{E620FAB4-6E75-49B6-80BE-5E0B44574D29}" srcOrd="0" destOrd="0" presId="urn:microsoft.com/office/officeart/2005/8/layout/hList2"/>
    <dgm:cxn modelId="{900E8236-A945-4815-A6A0-8AC44BDE1046}" type="presParOf" srcId="{E620FAB4-6E75-49B6-80BE-5E0B44574D29}" destId="{A5E19DF1-AB9D-4B3D-AD1A-5CD453EB9962}" srcOrd="0" destOrd="0" presId="urn:microsoft.com/office/officeart/2005/8/layout/hList2"/>
    <dgm:cxn modelId="{EFC6F0DA-72BC-45A4-800F-8B68F4263E94}" type="presParOf" srcId="{E620FAB4-6E75-49B6-80BE-5E0B44574D29}" destId="{1D181E9A-09CE-43C7-950A-A0C75C48E866}" srcOrd="1" destOrd="0" presId="urn:microsoft.com/office/officeart/2005/8/layout/hList2"/>
    <dgm:cxn modelId="{912DB9B6-C03B-4888-8CA9-AC277980B06B}" type="presParOf" srcId="{E620FAB4-6E75-49B6-80BE-5E0B44574D29}" destId="{4E58CF9B-64E2-4D0E-89AD-515B05C0A019}" srcOrd="2" destOrd="0" presId="urn:microsoft.com/office/officeart/2005/8/layout/hList2"/>
    <dgm:cxn modelId="{86EA2B27-1AF3-4B6B-9C09-433B5B668ACE}" type="presParOf" srcId="{2ACE5359-3CC2-472E-BA07-084A22E841C3}" destId="{9CF4D1A3-E8E9-45C5-BD0C-84B97D7EDCA9}" srcOrd="1" destOrd="0" presId="urn:microsoft.com/office/officeart/2005/8/layout/hList2"/>
    <dgm:cxn modelId="{A89C6C21-5AD4-4A48-90AD-1F697263F691}" type="presParOf" srcId="{2ACE5359-3CC2-472E-BA07-084A22E841C3}" destId="{54DD5033-5298-4205-A9AD-FB87E6C6EBF1}" srcOrd="2" destOrd="0" presId="urn:microsoft.com/office/officeart/2005/8/layout/hList2"/>
    <dgm:cxn modelId="{AEBAAF91-EF6B-4466-BB5B-FB3C4A1340D7}" type="presParOf" srcId="{54DD5033-5298-4205-A9AD-FB87E6C6EBF1}" destId="{4012D846-DAAF-4F99-B057-56B2FA293C94}" srcOrd="0" destOrd="0" presId="urn:microsoft.com/office/officeart/2005/8/layout/hList2"/>
    <dgm:cxn modelId="{9B10C79A-5B24-4F03-B944-A472C415A67F}" type="presParOf" srcId="{54DD5033-5298-4205-A9AD-FB87E6C6EBF1}" destId="{B7C738FD-2B51-43D5-834D-8C041FC57B79}" srcOrd="1" destOrd="0" presId="urn:microsoft.com/office/officeart/2005/8/layout/hList2"/>
    <dgm:cxn modelId="{DB1892AB-8AD2-4BE2-81B0-49A9250499D8}" type="presParOf" srcId="{54DD5033-5298-4205-A9AD-FB87E6C6EBF1}" destId="{59A07043-6D94-486E-9D6B-225F7D80DD5A}" srcOrd="2" destOrd="0" presId="urn:microsoft.com/office/officeart/2005/8/layout/hList2"/>
    <dgm:cxn modelId="{C4255EE7-A3C7-4152-9800-922C9DB0566A}" type="presParOf" srcId="{2ACE5359-3CC2-472E-BA07-084A22E841C3}" destId="{17973A5C-A599-45F0-8255-4C7805184BFB}" srcOrd="3" destOrd="0" presId="urn:microsoft.com/office/officeart/2005/8/layout/hList2"/>
    <dgm:cxn modelId="{DD7A9DAC-9BDB-4CEB-9BB9-8D89EED64EC3}" type="presParOf" srcId="{2ACE5359-3CC2-472E-BA07-084A22E841C3}" destId="{C3F20BFA-15FD-4DB7-A780-5EDEE0B7AF76}" srcOrd="4" destOrd="0" presId="urn:microsoft.com/office/officeart/2005/8/layout/hList2"/>
    <dgm:cxn modelId="{2E9D5A82-515A-48AA-A043-A5A3C0CE453D}" type="presParOf" srcId="{C3F20BFA-15FD-4DB7-A780-5EDEE0B7AF76}" destId="{BA1C9256-7E0E-4827-9798-8B1B09FF7DCF}" srcOrd="0" destOrd="0" presId="urn:microsoft.com/office/officeart/2005/8/layout/hList2"/>
    <dgm:cxn modelId="{E0A16D99-85B0-4A0B-B374-62A4B927F6F7}" type="presParOf" srcId="{C3F20BFA-15FD-4DB7-A780-5EDEE0B7AF76}" destId="{06A0E6A3-1BD9-44CB-88FF-0F59C4BC7AB4}" srcOrd="1" destOrd="0" presId="urn:microsoft.com/office/officeart/2005/8/layout/hList2"/>
    <dgm:cxn modelId="{B0271751-EA5C-4A21-BCA2-1809C7EBE9D1}" type="presParOf" srcId="{C3F20BFA-15FD-4DB7-A780-5EDEE0B7AF76}" destId="{F0BC849B-1178-4116-970A-8968F7382ED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462002-B925-4DBE-8EDA-2787E956D174}" type="doc">
      <dgm:prSet loTypeId="urn:microsoft.com/office/officeart/2005/8/layout/h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8F728D-979C-4394-9128-1B2A062F5976}">
      <dgm:prSet phldrT="[Text]"/>
      <dgm:spPr/>
      <dgm:t>
        <a:bodyPr/>
        <a:lstStyle/>
        <a:p>
          <a:r>
            <a:rPr lang="en-US" dirty="0" smtClean="0"/>
            <a:t>Guru</a:t>
          </a:r>
          <a:endParaRPr lang="en-US" dirty="0"/>
        </a:p>
      </dgm:t>
    </dgm:pt>
    <dgm:pt modelId="{5C2E3E24-6C8C-44F8-8296-8A65413817F7}" type="parTrans" cxnId="{4907EE66-E799-44A3-A6D5-1B6FC3171E81}">
      <dgm:prSet/>
      <dgm:spPr/>
      <dgm:t>
        <a:bodyPr/>
        <a:lstStyle/>
        <a:p>
          <a:endParaRPr lang="en-US"/>
        </a:p>
      </dgm:t>
    </dgm:pt>
    <dgm:pt modelId="{F6523AF6-4D40-4206-BF5A-4C86E5670C1E}" type="sibTrans" cxnId="{4907EE66-E799-44A3-A6D5-1B6FC3171E81}">
      <dgm:prSet/>
      <dgm:spPr/>
      <dgm:t>
        <a:bodyPr/>
        <a:lstStyle/>
        <a:p>
          <a:endParaRPr lang="en-US"/>
        </a:p>
      </dgm:t>
    </dgm:pt>
    <dgm:pt modelId="{8EDB99BF-1DA1-4BEA-AC51-538B0E011344}">
      <dgm:prSet phldrT="[Text]"/>
      <dgm:spPr/>
      <dgm:t>
        <a:bodyPr/>
        <a:lstStyle/>
        <a:p>
          <a:r>
            <a:rPr lang="en-US" dirty="0" err="1" smtClean="0"/>
            <a:t>Hadiri</a:t>
          </a:r>
          <a:r>
            <a:rPr lang="en-US" dirty="0" smtClean="0"/>
            <a:t> </a:t>
          </a:r>
          <a:r>
            <a:rPr lang="en-US" dirty="0" err="1" smtClean="0"/>
            <a:t>kursus</a:t>
          </a:r>
          <a:endParaRPr lang="en-US" dirty="0"/>
        </a:p>
      </dgm:t>
    </dgm:pt>
    <dgm:pt modelId="{8312ADF6-A0C3-485E-A25C-A2AB78CC9379}" type="parTrans" cxnId="{B7F03885-249C-40CB-98E4-60C674B888DF}">
      <dgm:prSet/>
      <dgm:spPr/>
      <dgm:t>
        <a:bodyPr/>
        <a:lstStyle/>
        <a:p>
          <a:endParaRPr lang="en-US"/>
        </a:p>
      </dgm:t>
    </dgm:pt>
    <dgm:pt modelId="{D6FF34E6-3158-48B7-8C77-D36E9207E3F5}" type="sibTrans" cxnId="{B7F03885-249C-40CB-98E4-60C674B888DF}">
      <dgm:prSet/>
      <dgm:spPr/>
      <dgm:t>
        <a:bodyPr/>
        <a:lstStyle/>
        <a:p>
          <a:endParaRPr lang="en-US"/>
        </a:p>
      </dgm:t>
    </dgm:pt>
    <dgm:pt modelId="{9E821CAC-CCE0-40F7-B970-CDB18C86A3D1}">
      <dgm:prSet phldrT="[Text]"/>
      <dgm:spPr/>
      <dgm:t>
        <a:bodyPr/>
        <a:lstStyle/>
        <a:p>
          <a:r>
            <a:rPr lang="en-US" dirty="0" err="1" smtClean="0"/>
            <a:t>Dapatkan</a:t>
          </a:r>
          <a:r>
            <a:rPr lang="en-US" dirty="0" smtClean="0"/>
            <a:t> </a:t>
          </a:r>
          <a:r>
            <a:rPr lang="en-US" dirty="0" err="1" smtClean="0"/>
            <a:t>bimbingan</a:t>
          </a:r>
          <a:r>
            <a:rPr lang="en-US" dirty="0" smtClean="0"/>
            <a:t> </a:t>
          </a:r>
          <a:r>
            <a:rPr lang="en-US" dirty="0" err="1" smtClean="0"/>
            <a:t>rakan</a:t>
          </a:r>
          <a:r>
            <a:rPr lang="en-US" dirty="0" smtClean="0"/>
            <a:t> </a:t>
          </a:r>
          <a:r>
            <a:rPr lang="en-US" dirty="0" err="1" smtClean="0"/>
            <a:t>sebaya</a:t>
          </a:r>
          <a:endParaRPr lang="en-US" dirty="0"/>
        </a:p>
      </dgm:t>
    </dgm:pt>
    <dgm:pt modelId="{193DFDF0-78BC-4246-A316-1A14B8496E94}" type="parTrans" cxnId="{F28E25FD-D354-477F-9ED7-11C6EE5FC6B9}">
      <dgm:prSet/>
      <dgm:spPr/>
      <dgm:t>
        <a:bodyPr/>
        <a:lstStyle/>
        <a:p>
          <a:endParaRPr lang="en-US"/>
        </a:p>
      </dgm:t>
    </dgm:pt>
    <dgm:pt modelId="{AB02093E-D7E1-4C65-A527-0ECC4A257FD2}" type="sibTrans" cxnId="{F28E25FD-D354-477F-9ED7-11C6EE5FC6B9}">
      <dgm:prSet/>
      <dgm:spPr/>
      <dgm:t>
        <a:bodyPr/>
        <a:lstStyle/>
        <a:p>
          <a:endParaRPr lang="en-US"/>
        </a:p>
      </dgm:t>
    </dgm:pt>
    <dgm:pt modelId="{79E6F0ED-24BF-414E-9CF3-54E6286D295D}">
      <dgm:prSet phldrT="[Text]"/>
      <dgm:spPr/>
      <dgm:t>
        <a:bodyPr/>
        <a:lstStyle/>
        <a:p>
          <a:r>
            <a:rPr lang="en-US" dirty="0" err="1" smtClean="0"/>
            <a:t>Murid</a:t>
          </a:r>
          <a:endParaRPr lang="en-US" dirty="0"/>
        </a:p>
      </dgm:t>
    </dgm:pt>
    <dgm:pt modelId="{D954247E-1900-4E97-BBE6-C2D44FCA8283}" type="parTrans" cxnId="{A56AE6A7-DEDD-4BD8-BB8C-55F0CD6532C7}">
      <dgm:prSet/>
      <dgm:spPr/>
      <dgm:t>
        <a:bodyPr/>
        <a:lstStyle/>
        <a:p>
          <a:endParaRPr lang="en-US"/>
        </a:p>
      </dgm:t>
    </dgm:pt>
    <dgm:pt modelId="{CA029178-457E-4570-81BC-5D8EE01B9E9D}" type="sibTrans" cxnId="{A56AE6A7-DEDD-4BD8-BB8C-55F0CD6532C7}">
      <dgm:prSet/>
      <dgm:spPr/>
      <dgm:t>
        <a:bodyPr/>
        <a:lstStyle/>
        <a:p>
          <a:endParaRPr lang="en-US"/>
        </a:p>
      </dgm:t>
    </dgm:pt>
    <dgm:pt modelId="{D176C180-6F00-41D2-AA7E-DC3FDD1B97C8}">
      <dgm:prSet phldrT="[Text]"/>
      <dgm:spPr/>
      <dgm:t>
        <a:bodyPr/>
        <a:lstStyle/>
        <a:p>
          <a:r>
            <a:rPr lang="en-US" dirty="0" smtClean="0"/>
            <a:t>Set </a:t>
          </a:r>
          <a:r>
            <a:rPr lang="en-US" dirty="0" err="1" smtClean="0"/>
            <a:t>Induksi</a:t>
          </a:r>
          <a:r>
            <a:rPr lang="en-US" dirty="0" smtClean="0"/>
            <a:t> yang </a:t>
          </a:r>
          <a:r>
            <a:rPr lang="en-US" dirty="0" err="1" smtClean="0"/>
            <a:t>betul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menarik</a:t>
          </a:r>
          <a:r>
            <a:rPr lang="en-US" dirty="0" smtClean="0"/>
            <a:t> </a:t>
          </a:r>
          <a:r>
            <a:rPr lang="en-US" dirty="0" err="1" smtClean="0"/>
            <a:t>bagi</a:t>
          </a:r>
          <a:r>
            <a:rPr lang="en-US" dirty="0" smtClean="0"/>
            <a:t> </a:t>
          </a:r>
          <a:r>
            <a:rPr lang="en-US" dirty="0" err="1" smtClean="0"/>
            <a:t>menarik</a:t>
          </a:r>
          <a:r>
            <a:rPr lang="en-US" dirty="0" smtClean="0"/>
            <a:t> </a:t>
          </a:r>
          <a:r>
            <a:rPr lang="en-US" dirty="0" err="1" smtClean="0"/>
            <a:t>minat</a:t>
          </a:r>
          <a:endParaRPr lang="en-US" dirty="0"/>
        </a:p>
      </dgm:t>
    </dgm:pt>
    <dgm:pt modelId="{EF8B5087-5B7E-4651-AAF3-6501433619B0}" type="parTrans" cxnId="{D413F147-DBEE-4DBD-A20E-C0EE0F1B10B2}">
      <dgm:prSet/>
      <dgm:spPr/>
      <dgm:t>
        <a:bodyPr/>
        <a:lstStyle/>
        <a:p>
          <a:endParaRPr lang="en-US"/>
        </a:p>
      </dgm:t>
    </dgm:pt>
    <dgm:pt modelId="{19B73CD5-6271-4ADA-A1AC-A3887E609406}" type="sibTrans" cxnId="{D413F147-DBEE-4DBD-A20E-C0EE0F1B10B2}">
      <dgm:prSet/>
      <dgm:spPr/>
      <dgm:t>
        <a:bodyPr/>
        <a:lstStyle/>
        <a:p>
          <a:endParaRPr lang="en-US"/>
        </a:p>
      </dgm:t>
    </dgm:pt>
    <dgm:pt modelId="{294C8A3D-8C2E-45AF-91D0-DE59BCE316F1}">
      <dgm:prSet phldrT="[Text]"/>
      <dgm:spPr/>
      <dgm:t>
        <a:bodyPr/>
        <a:lstStyle/>
        <a:p>
          <a:r>
            <a:rPr lang="en-US" dirty="0" err="1" smtClean="0"/>
            <a:t>Berkongsi</a:t>
          </a:r>
          <a:r>
            <a:rPr lang="en-US" dirty="0" smtClean="0"/>
            <a:t> </a:t>
          </a:r>
          <a:r>
            <a:rPr lang="en-US" dirty="0" err="1" smtClean="0"/>
            <a:t>peralatan</a:t>
          </a:r>
          <a:endParaRPr lang="en-US" dirty="0"/>
        </a:p>
      </dgm:t>
    </dgm:pt>
    <dgm:pt modelId="{0B60B5AC-C9C7-4D83-AB90-831956DDA29B}" type="parTrans" cxnId="{821C3FFE-A8F2-4BB8-8449-045C1474DEC9}">
      <dgm:prSet/>
      <dgm:spPr/>
      <dgm:t>
        <a:bodyPr/>
        <a:lstStyle/>
        <a:p>
          <a:endParaRPr lang="en-US"/>
        </a:p>
      </dgm:t>
    </dgm:pt>
    <dgm:pt modelId="{76EAB915-E053-4FC4-BD02-4C9653AD5522}" type="sibTrans" cxnId="{821C3FFE-A8F2-4BB8-8449-045C1474DEC9}">
      <dgm:prSet/>
      <dgm:spPr/>
      <dgm:t>
        <a:bodyPr/>
        <a:lstStyle/>
        <a:p>
          <a:endParaRPr lang="en-US"/>
        </a:p>
      </dgm:t>
    </dgm:pt>
    <dgm:pt modelId="{DE5D14D4-7389-4AFE-B742-D1E854F2280B}">
      <dgm:prSet phldrT="[Text]"/>
      <dgm:spPr/>
      <dgm:t>
        <a:bodyPr/>
        <a:lstStyle/>
        <a:p>
          <a:r>
            <a:rPr lang="en-US" dirty="0" err="1" smtClean="0"/>
            <a:t>Masyarakat</a:t>
          </a:r>
          <a:endParaRPr lang="en-US" dirty="0"/>
        </a:p>
      </dgm:t>
    </dgm:pt>
    <dgm:pt modelId="{947633B3-1729-45DD-A48D-645DE42FD9DB}" type="parTrans" cxnId="{A2F72496-AE99-461A-BFA5-138555A19936}">
      <dgm:prSet/>
      <dgm:spPr/>
      <dgm:t>
        <a:bodyPr/>
        <a:lstStyle/>
        <a:p>
          <a:endParaRPr lang="en-US"/>
        </a:p>
      </dgm:t>
    </dgm:pt>
    <dgm:pt modelId="{68A920A4-7397-43C6-A27C-1D7A6C5DFEA3}" type="sibTrans" cxnId="{A2F72496-AE99-461A-BFA5-138555A19936}">
      <dgm:prSet/>
      <dgm:spPr/>
      <dgm:t>
        <a:bodyPr/>
        <a:lstStyle/>
        <a:p>
          <a:endParaRPr lang="en-US"/>
        </a:p>
      </dgm:t>
    </dgm:pt>
    <dgm:pt modelId="{7F552922-D767-44CC-B1C4-5804E78D633E}">
      <dgm:prSet phldrT="[Text]"/>
      <dgm:spPr/>
      <dgm:t>
        <a:bodyPr/>
        <a:lstStyle/>
        <a:p>
          <a:r>
            <a:rPr lang="en-US" dirty="0" err="1" smtClean="0"/>
            <a:t>Sesi</a:t>
          </a:r>
          <a:r>
            <a:rPr lang="en-US" dirty="0" smtClean="0"/>
            <a:t> </a:t>
          </a:r>
          <a:r>
            <a:rPr lang="en-US" dirty="0" err="1" smtClean="0"/>
            <a:t>perjumpaan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sarana</a:t>
          </a:r>
          <a:r>
            <a:rPr lang="en-US" dirty="0" smtClean="0"/>
            <a:t> </a:t>
          </a:r>
          <a:r>
            <a:rPr lang="en-US" dirty="0" err="1" smtClean="0"/>
            <a:t>ibubapa</a:t>
          </a:r>
          <a:endParaRPr lang="en-US" dirty="0"/>
        </a:p>
      </dgm:t>
    </dgm:pt>
    <dgm:pt modelId="{D353FB5F-2A93-481E-8B0C-0E03007AF0FC}" type="parTrans" cxnId="{C70FAB11-BCB3-459D-AAFB-9BEA6894CAAA}">
      <dgm:prSet/>
      <dgm:spPr/>
      <dgm:t>
        <a:bodyPr/>
        <a:lstStyle/>
        <a:p>
          <a:endParaRPr lang="en-US"/>
        </a:p>
      </dgm:t>
    </dgm:pt>
    <dgm:pt modelId="{261957A3-46F5-4F99-8562-EC508C61050E}" type="sibTrans" cxnId="{C70FAB11-BCB3-459D-AAFB-9BEA6894CAAA}">
      <dgm:prSet/>
      <dgm:spPr/>
      <dgm:t>
        <a:bodyPr/>
        <a:lstStyle/>
        <a:p>
          <a:endParaRPr lang="en-US"/>
        </a:p>
      </dgm:t>
    </dgm:pt>
    <dgm:pt modelId="{8C4760F6-216B-49FF-8561-F31E38D71C28}">
      <dgm:prSet phldrT="[Text]"/>
      <dgm:spPr/>
      <dgm:t>
        <a:bodyPr/>
        <a:lstStyle/>
        <a:p>
          <a:r>
            <a:rPr lang="en-US" dirty="0" err="1" smtClean="0"/>
            <a:t>Memasyarakatkan</a:t>
          </a:r>
          <a:r>
            <a:rPr lang="en-US" dirty="0" smtClean="0"/>
            <a:t> </a:t>
          </a:r>
          <a:r>
            <a:rPr lang="en-US" dirty="0" err="1" smtClean="0"/>
            <a:t>sekolah</a:t>
          </a:r>
          <a:endParaRPr lang="en-US" dirty="0"/>
        </a:p>
      </dgm:t>
    </dgm:pt>
    <dgm:pt modelId="{AECDBFA3-F789-44AA-AD3A-B16DA7A79A73}" type="parTrans" cxnId="{9988C8B4-9D99-4BC9-A905-BE21F2B2A820}">
      <dgm:prSet/>
      <dgm:spPr/>
      <dgm:t>
        <a:bodyPr/>
        <a:lstStyle/>
        <a:p>
          <a:endParaRPr lang="en-US"/>
        </a:p>
      </dgm:t>
    </dgm:pt>
    <dgm:pt modelId="{4C8F24F6-7AEE-461A-B79D-6D5C2B79E1AE}" type="sibTrans" cxnId="{9988C8B4-9D99-4BC9-A905-BE21F2B2A820}">
      <dgm:prSet/>
      <dgm:spPr/>
      <dgm:t>
        <a:bodyPr/>
        <a:lstStyle/>
        <a:p>
          <a:endParaRPr lang="en-US"/>
        </a:p>
      </dgm:t>
    </dgm:pt>
    <dgm:pt modelId="{E0B93BF0-305F-409D-B1D7-A1425797453B}">
      <dgm:prSet phldrT="[Text]"/>
      <dgm:spPr/>
      <dgm:t>
        <a:bodyPr/>
        <a:lstStyle/>
        <a:p>
          <a:r>
            <a:rPr lang="en-US" dirty="0" err="1" smtClean="0"/>
            <a:t>Pelbagaikan</a:t>
          </a:r>
          <a:r>
            <a:rPr lang="en-US" dirty="0" smtClean="0"/>
            <a:t> </a:t>
          </a:r>
          <a:r>
            <a:rPr lang="en-US" dirty="0" err="1" smtClean="0"/>
            <a:t>pendekatan</a:t>
          </a:r>
          <a:r>
            <a:rPr lang="en-US" dirty="0" smtClean="0"/>
            <a:t> </a:t>
          </a:r>
          <a:r>
            <a:rPr lang="en-US" dirty="0" err="1" smtClean="0"/>
            <a:t>PdP</a:t>
          </a:r>
          <a:endParaRPr lang="en-US" dirty="0"/>
        </a:p>
      </dgm:t>
    </dgm:pt>
    <dgm:pt modelId="{F99D80A7-4641-42DE-8BBB-7FC7614C2393}" type="parTrans" cxnId="{133AF164-0710-4D04-BEB6-D519A7FAEA69}">
      <dgm:prSet/>
      <dgm:spPr/>
      <dgm:t>
        <a:bodyPr/>
        <a:lstStyle/>
        <a:p>
          <a:endParaRPr lang="en-US"/>
        </a:p>
      </dgm:t>
    </dgm:pt>
    <dgm:pt modelId="{723E25A7-8A17-4057-B8EA-6E376FF30DE4}" type="sibTrans" cxnId="{133AF164-0710-4D04-BEB6-D519A7FAEA69}">
      <dgm:prSet/>
      <dgm:spPr/>
      <dgm:t>
        <a:bodyPr/>
        <a:lstStyle/>
        <a:p>
          <a:endParaRPr lang="en-US"/>
        </a:p>
      </dgm:t>
    </dgm:pt>
    <dgm:pt modelId="{74F0BF73-6FBE-4D37-9F26-7930520D947E}">
      <dgm:prSet phldrT="[Text]"/>
      <dgm:spPr/>
      <dgm:t>
        <a:bodyPr/>
        <a:lstStyle/>
        <a:p>
          <a:r>
            <a:rPr lang="en-US" dirty="0" smtClean="0"/>
            <a:t>BYOD*</a:t>
          </a:r>
          <a:endParaRPr lang="en-US" dirty="0"/>
        </a:p>
      </dgm:t>
    </dgm:pt>
    <dgm:pt modelId="{AFA0507B-704E-44EB-BA04-92426CCF7796}" type="parTrans" cxnId="{9B2ABC38-CC53-4A6F-87E6-A4D4C58A7CF2}">
      <dgm:prSet/>
      <dgm:spPr/>
      <dgm:t>
        <a:bodyPr/>
        <a:lstStyle/>
        <a:p>
          <a:endParaRPr lang="en-US"/>
        </a:p>
      </dgm:t>
    </dgm:pt>
    <dgm:pt modelId="{37DDF23B-DDA5-422E-902E-700F08014BB6}" type="sibTrans" cxnId="{9B2ABC38-CC53-4A6F-87E6-A4D4C58A7CF2}">
      <dgm:prSet/>
      <dgm:spPr/>
      <dgm:t>
        <a:bodyPr/>
        <a:lstStyle/>
        <a:p>
          <a:endParaRPr lang="en-US"/>
        </a:p>
      </dgm:t>
    </dgm:pt>
    <dgm:pt modelId="{2ACE5359-3CC2-472E-BA07-084A22E841C3}" type="pres">
      <dgm:prSet presAssocID="{05462002-B925-4DBE-8EDA-2787E956D17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E620FAB4-6E75-49B6-80BE-5E0B44574D29}" type="pres">
      <dgm:prSet presAssocID="{718F728D-979C-4394-9128-1B2A062F5976}" presName="compositeNode" presStyleCnt="0">
        <dgm:presLayoutVars>
          <dgm:bulletEnabled val="1"/>
        </dgm:presLayoutVars>
      </dgm:prSet>
      <dgm:spPr/>
    </dgm:pt>
    <dgm:pt modelId="{A5E19DF1-AB9D-4B3D-AD1A-5CD453EB9962}" type="pres">
      <dgm:prSet presAssocID="{718F728D-979C-4394-9128-1B2A062F5976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MY"/>
        </a:p>
      </dgm:t>
    </dgm:pt>
    <dgm:pt modelId="{1D181E9A-09CE-43C7-950A-A0C75C48E866}" type="pres">
      <dgm:prSet presAssocID="{718F728D-979C-4394-9128-1B2A062F597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8CF9B-64E2-4D0E-89AD-515B05C0A019}" type="pres">
      <dgm:prSet presAssocID="{718F728D-979C-4394-9128-1B2A062F5976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CF4D1A3-E8E9-45C5-BD0C-84B97D7EDCA9}" type="pres">
      <dgm:prSet presAssocID="{F6523AF6-4D40-4206-BF5A-4C86E5670C1E}" presName="sibTrans" presStyleCnt="0"/>
      <dgm:spPr/>
    </dgm:pt>
    <dgm:pt modelId="{54DD5033-5298-4205-A9AD-FB87E6C6EBF1}" type="pres">
      <dgm:prSet presAssocID="{79E6F0ED-24BF-414E-9CF3-54E6286D295D}" presName="compositeNode" presStyleCnt="0">
        <dgm:presLayoutVars>
          <dgm:bulletEnabled val="1"/>
        </dgm:presLayoutVars>
      </dgm:prSet>
      <dgm:spPr/>
    </dgm:pt>
    <dgm:pt modelId="{4012D846-DAAF-4F99-B057-56B2FA293C94}" type="pres">
      <dgm:prSet presAssocID="{79E6F0ED-24BF-414E-9CF3-54E6286D295D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MY"/>
        </a:p>
      </dgm:t>
    </dgm:pt>
    <dgm:pt modelId="{B7C738FD-2B51-43D5-834D-8C041FC57B79}" type="pres">
      <dgm:prSet presAssocID="{79E6F0ED-24BF-414E-9CF3-54E6286D295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07043-6D94-486E-9D6B-225F7D80DD5A}" type="pres">
      <dgm:prSet presAssocID="{79E6F0ED-24BF-414E-9CF3-54E6286D295D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7973A5C-A599-45F0-8255-4C7805184BFB}" type="pres">
      <dgm:prSet presAssocID="{CA029178-457E-4570-81BC-5D8EE01B9E9D}" presName="sibTrans" presStyleCnt="0"/>
      <dgm:spPr/>
    </dgm:pt>
    <dgm:pt modelId="{C3F20BFA-15FD-4DB7-A780-5EDEE0B7AF76}" type="pres">
      <dgm:prSet presAssocID="{DE5D14D4-7389-4AFE-B742-D1E854F2280B}" presName="compositeNode" presStyleCnt="0">
        <dgm:presLayoutVars>
          <dgm:bulletEnabled val="1"/>
        </dgm:presLayoutVars>
      </dgm:prSet>
      <dgm:spPr/>
    </dgm:pt>
    <dgm:pt modelId="{BA1C9256-7E0E-4827-9798-8B1B09FF7DCF}" type="pres">
      <dgm:prSet presAssocID="{DE5D14D4-7389-4AFE-B742-D1E854F2280B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06A0E6A3-1BD9-44CB-88FF-0F59C4BC7AB4}" type="pres">
      <dgm:prSet presAssocID="{DE5D14D4-7389-4AFE-B742-D1E854F2280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C849B-1178-4116-970A-8968F7382ED9}" type="pres">
      <dgm:prSet presAssocID="{DE5D14D4-7389-4AFE-B742-D1E854F2280B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CFA0B687-C12C-46CD-B5CB-9021526CBB5A}" type="presOf" srcId="{DE5D14D4-7389-4AFE-B742-D1E854F2280B}" destId="{F0BC849B-1178-4116-970A-8968F7382ED9}" srcOrd="0" destOrd="0" presId="urn:microsoft.com/office/officeart/2005/8/layout/hList2"/>
    <dgm:cxn modelId="{C14E7F1B-DDCE-41D7-BAC7-E3A751966699}" type="presOf" srcId="{294C8A3D-8C2E-45AF-91D0-DE59BCE316F1}" destId="{B7C738FD-2B51-43D5-834D-8C041FC57B79}" srcOrd="0" destOrd="1" presId="urn:microsoft.com/office/officeart/2005/8/layout/hList2"/>
    <dgm:cxn modelId="{9988C8B4-9D99-4BC9-A905-BE21F2B2A820}" srcId="{DE5D14D4-7389-4AFE-B742-D1E854F2280B}" destId="{8C4760F6-216B-49FF-8561-F31E38D71C28}" srcOrd="1" destOrd="0" parTransId="{AECDBFA3-F789-44AA-AD3A-B16DA7A79A73}" sibTransId="{4C8F24F6-7AEE-461A-B79D-6D5C2B79E1AE}"/>
    <dgm:cxn modelId="{36EB978E-E751-4D01-8B36-F943DB7E9B10}" type="presOf" srcId="{8EDB99BF-1DA1-4BEA-AC51-538B0E011344}" destId="{1D181E9A-09CE-43C7-950A-A0C75C48E866}" srcOrd="0" destOrd="0" presId="urn:microsoft.com/office/officeart/2005/8/layout/hList2"/>
    <dgm:cxn modelId="{C781C15F-C7BA-4F5E-B6D4-C293622EF8D9}" type="presOf" srcId="{7F552922-D767-44CC-B1C4-5804E78D633E}" destId="{06A0E6A3-1BD9-44CB-88FF-0F59C4BC7AB4}" srcOrd="0" destOrd="0" presId="urn:microsoft.com/office/officeart/2005/8/layout/hList2"/>
    <dgm:cxn modelId="{E20DAD30-752B-49D0-B5AC-9833C5D7AA20}" type="presOf" srcId="{D176C180-6F00-41D2-AA7E-DC3FDD1B97C8}" destId="{B7C738FD-2B51-43D5-834D-8C041FC57B79}" srcOrd="0" destOrd="0" presId="urn:microsoft.com/office/officeart/2005/8/layout/hList2"/>
    <dgm:cxn modelId="{6D474735-E7AB-4B3F-B5AD-316B41765087}" type="presOf" srcId="{718F728D-979C-4394-9128-1B2A062F5976}" destId="{4E58CF9B-64E2-4D0E-89AD-515B05C0A019}" srcOrd="0" destOrd="0" presId="urn:microsoft.com/office/officeart/2005/8/layout/hList2"/>
    <dgm:cxn modelId="{A56AE6A7-DEDD-4BD8-BB8C-55F0CD6532C7}" srcId="{05462002-B925-4DBE-8EDA-2787E956D174}" destId="{79E6F0ED-24BF-414E-9CF3-54E6286D295D}" srcOrd="1" destOrd="0" parTransId="{D954247E-1900-4E97-BBE6-C2D44FCA8283}" sibTransId="{CA029178-457E-4570-81BC-5D8EE01B9E9D}"/>
    <dgm:cxn modelId="{F28E25FD-D354-477F-9ED7-11C6EE5FC6B9}" srcId="{718F728D-979C-4394-9128-1B2A062F5976}" destId="{9E821CAC-CCE0-40F7-B970-CDB18C86A3D1}" srcOrd="1" destOrd="0" parTransId="{193DFDF0-78BC-4246-A316-1A14B8496E94}" sibTransId="{AB02093E-D7E1-4C65-A527-0ECC4A257FD2}"/>
    <dgm:cxn modelId="{4907EE66-E799-44A3-A6D5-1B6FC3171E81}" srcId="{05462002-B925-4DBE-8EDA-2787E956D174}" destId="{718F728D-979C-4394-9128-1B2A062F5976}" srcOrd="0" destOrd="0" parTransId="{5C2E3E24-6C8C-44F8-8296-8A65413817F7}" sibTransId="{F6523AF6-4D40-4206-BF5A-4C86E5670C1E}"/>
    <dgm:cxn modelId="{821C3FFE-A8F2-4BB8-8449-045C1474DEC9}" srcId="{79E6F0ED-24BF-414E-9CF3-54E6286D295D}" destId="{294C8A3D-8C2E-45AF-91D0-DE59BCE316F1}" srcOrd="1" destOrd="0" parTransId="{0B60B5AC-C9C7-4D83-AB90-831956DDA29B}" sibTransId="{76EAB915-E053-4FC4-BD02-4C9653AD5522}"/>
    <dgm:cxn modelId="{76E8CCE3-07D5-42EE-856F-0A58941F2B98}" type="presOf" srcId="{8C4760F6-216B-49FF-8561-F31E38D71C28}" destId="{06A0E6A3-1BD9-44CB-88FF-0F59C4BC7AB4}" srcOrd="0" destOrd="1" presId="urn:microsoft.com/office/officeart/2005/8/layout/hList2"/>
    <dgm:cxn modelId="{BFD9C758-9926-4EDB-A494-ABECFE3C2F7C}" type="presOf" srcId="{E0B93BF0-305F-409D-B1D7-A1425797453B}" destId="{1D181E9A-09CE-43C7-950A-A0C75C48E866}" srcOrd="0" destOrd="2" presId="urn:microsoft.com/office/officeart/2005/8/layout/hList2"/>
    <dgm:cxn modelId="{C644E7F7-0F76-407F-A3F5-0D3136B2FB56}" type="presOf" srcId="{05462002-B925-4DBE-8EDA-2787E956D174}" destId="{2ACE5359-3CC2-472E-BA07-084A22E841C3}" srcOrd="0" destOrd="0" presId="urn:microsoft.com/office/officeart/2005/8/layout/hList2"/>
    <dgm:cxn modelId="{68989F35-ABDA-413B-A906-6738CBC3FCE9}" type="presOf" srcId="{79E6F0ED-24BF-414E-9CF3-54E6286D295D}" destId="{59A07043-6D94-486E-9D6B-225F7D80DD5A}" srcOrd="0" destOrd="0" presId="urn:microsoft.com/office/officeart/2005/8/layout/hList2"/>
    <dgm:cxn modelId="{9B2ABC38-CC53-4A6F-87E6-A4D4C58A7CF2}" srcId="{79E6F0ED-24BF-414E-9CF3-54E6286D295D}" destId="{74F0BF73-6FBE-4D37-9F26-7930520D947E}" srcOrd="2" destOrd="0" parTransId="{AFA0507B-704E-44EB-BA04-92426CCF7796}" sibTransId="{37DDF23B-DDA5-422E-902E-700F08014BB6}"/>
    <dgm:cxn modelId="{8A043364-0033-4A6D-BC40-C30C37E4DAE9}" type="presOf" srcId="{74F0BF73-6FBE-4D37-9F26-7930520D947E}" destId="{B7C738FD-2B51-43D5-834D-8C041FC57B79}" srcOrd="0" destOrd="2" presId="urn:microsoft.com/office/officeart/2005/8/layout/hList2"/>
    <dgm:cxn modelId="{A2F72496-AE99-461A-BFA5-138555A19936}" srcId="{05462002-B925-4DBE-8EDA-2787E956D174}" destId="{DE5D14D4-7389-4AFE-B742-D1E854F2280B}" srcOrd="2" destOrd="0" parTransId="{947633B3-1729-45DD-A48D-645DE42FD9DB}" sibTransId="{68A920A4-7397-43C6-A27C-1D7A6C5DFEA3}"/>
    <dgm:cxn modelId="{D413F147-DBEE-4DBD-A20E-C0EE0F1B10B2}" srcId="{79E6F0ED-24BF-414E-9CF3-54E6286D295D}" destId="{D176C180-6F00-41D2-AA7E-DC3FDD1B97C8}" srcOrd="0" destOrd="0" parTransId="{EF8B5087-5B7E-4651-AAF3-6501433619B0}" sibTransId="{19B73CD5-6271-4ADA-A1AC-A3887E609406}"/>
    <dgm:cxn modelId="{B7F03885-249C-40CB-98E4-60C674B888DF}" srcId="{718F728D-979C-4394-9128-1B2A062F5976}" destId="{8EDB99BF-1DA1-4BEA-AC51-538B0E011344}" srcOrd="0" destOrd="0" parTransId="{8312ADF6-A0C3-485E-A25C-A2AB78CC9379}" sibTransId="{D6FF34E6-3158-48B7-8C77-D36E9207E3F5}"/>
    <dgm:cxn modelId="{C70FAB11-BCB3-459D-AAFB-9BEA6894CAAA}" srcId="{DE5D14D4-7389-4AFE-B742-D1E854F2280B}" destId="{7F552922-D767-44CC-B1C4-5804E78D633E}" srcOrd="0" destOrd="0" parTransId="{D353FB5F-2A93-481E-8B0C-0E03007AF0FC}" sibTransId="{261957A3-46F5-4F99-8562-EC508C61050E}"/>
    <dgm:cxn modelId="{8CACCB64-71BF-4FB2-9BE0-AC7273F20D12}" type="presOf" srcId="{9E821CAC-CCE0-40F7-B970-CDB18C86A3D1}" destId="{1D181E9A-09CE-43C7-950A-A0C75C48E866}" srcOrd="0" destOrd="1" presId="urn:microsoft.com/office/officeart/2005/8/layout/hList2"/>
    <dgm:cxn modelId="{133AF164-0710-4D04-BEB6-D519A7FAEA69}" srcId="{718F728D-979C-4394-9128-1B2A062F5976}" destId="{E0B93BF0-305F-409D-B1D7-A1425797453B}" srcOrd="2" destOrd="0" parTransId="{F99D80A7-4641-42DE-8BBB-7FC7614C2393}" sibTransId="{723E25A7-8A17-4057-B8EA-6E376FF30DE4}"/>
    <dgm:cxn modelId="{CDE24EDC-2155-4E64-9FD9-D6DDEEDC422C}" type="presParOf" srcId="{2ACE5359-3CC2-472E-BA07-084A22E841C3}" destId="{E620FAB4-6E75-49B6-80BE-5E0B44574D29}" srcOrd="0" destOrd="0" presId="urn:microsoft.com/office/officeart/2005/8/layout/hList2"/>
    <dgm:cxn modelId="{D7C5A3DF-39AF-4728-81F5-25FAA0EC3771}" type="presParOf" srcId="{E620FAB4-6E75-49B6-80BE-5E0B44574D29}" destId="{A5E19DF1-AB9D-4B3D-AD1A-5CD453EB9962}" srcOrd="0" destOrd="0" presId="urn:microsoft.com/office/officeart/2005/8/layout/hList2"/>
    <dgm:cxn modelId="{C8F5FB63-77A6-41E7-B9F5-957AB59F3AEB}" type="presParOf" srcId="{E620FAB4-6E75-49B6-80BE-5E0B44574D29}" destId="{1D181E9A-09CE-43C7-950A-A0C75C48E866}" srcOrd="1" destOrd="0" presId="urn:microsoft.com/office/officeart/2005/8/layout/hList2"/>
    <dgm:cxn modelId="{5AF3B246-8F43-4563-ACED-41E59CFF820B}" type="presParOf" srcId="{E620FAB4-6E75-49B6-80BE-5E0B44574D29}" destId="{4E58CF9B-64E2-4D0E-89AD-515B05C0A019}" srcOrd="2" destOrd="0" presId="urn:microsoft.com/office/officeart/2005/8/layout/hList2"/>
    <dgm:cxn modelId="{0EB50647-77F9-4FD3-A480-A8D1395288FB}" type="presParOf" srcId="{2ACE5359-3CC2-472E-BA07-084A22E841C3}" destId="{9CF4D1A3-E8E9-45C5-BD0C-84B97D7EDCA9}" srcOrd="1" destOrd="0" presId="urn:microsoft.com/office/officeart/2005/8/layout/hList2"/>
    <dgm:cxn modelId="{AF0CDCBD-D4FE-401C-93D6-B3B4106468DB}" type="presParOf" srcId="{2ACE5359-3CC2-472E-BA07-084A22E841C3}" destId="{54DD5033-5298-4205-A9AD-FB87E6C6EBF1}" srcOrd="2" destOrd="0" presId="urn:microsoft.com/office/officeart/2005/8/layout/hList2"/>
    <dgm:cxn modelId="{D0BE3418-F3C3-4EC6-9907-BCA8F4BBD87A}" type="presParOf" srcId="{54DD5033-5298-4205-A9AD-FB87E6C6EBF1}" destId="{4012D846-DAAF-4F99-B057-56B2FA293C94}" srcOrd="0" destOrd="0" presId="urn:microsoft.com/office/officeart/2005/8/layout/hList2"/>
    <dgm:cxn modelId="{A944953B-5797-4553-9E0E-95940B7BDA43}" type="presParOf" srcId="{54DD5033-5298-4205-A9AD-FB87E6C6EBF1}" destId="{B7C738FD-2B51-43D5-834D-8C041FC57B79}" srcOrd="1" destOrd="0" presId="urn:microsoft.com/office/officeart/2005/8/layout/hList2"/>
    <dgm:cxn modelId="{48F892F3-0199-46B9-890E-A4AA95D8B2F4}" type="presParOf" srcId="{54DD5033-5298-4205-A9AD-FB87E6C6EBF1}" destId="{59A07043-6D94-486E-9D6B-225F7D80DD5A}" srcOrd="2" destOrd="0" presId="urn:microsoft.com/office/officeart/2005/8/layout/hList2"/>
    <dgm:cxn modelId="{810BFBC2-6891-4718-A9DC-80961931BCA0}" type="presParOf" srcId="{2ACE5359-3CC2-472E-BA07-084A22E841C3}" destId="{17973A5C-A599-45F0-8255-4C7805184BFB}" srcOrd="3" destOrd="0" presId="urn:microsoft.com/office/officeart/2005/8/layout/hList2"/>
    <dgm:cxn modelId="{FBFA6452-647C-40F6-8985-547489D2EC41}" type="presParOf" srcId="{2ACE5359-3CC2-472E-BA07-084A22E841C3}" destId="{C3F20BFA-15FD-4DB7-A780-5EDEE0B7AF76}" srcOrd="4" destOrd="0" presId="urn:microsoft.com/office/officeart/2005/8/layout/hList2"/>
    <dgm:cxn modelId="{BA49B326-6931-4536-8005-5E8C1D1CFCFF}" type="presParOf" srcId="{C3F20BFA-15FD-4DB7-A780-5EDEE0B7AF76}" destId="{BA1C9256-7E0E-4827-9798-8B1B09FF7DCF}" srcOrd="0" destOrd="0" presId="urn:microsoft.com/office/officeart/2005/8/layout/hList2"/>
    <dgm:cxn modelId="{151B601D-938A-44FA-A5E3-574AD129401C}" type="presParOf" srcId="{C3F20BFA-15FD-4DB7-A780-5EDEE0B7AF76}" destId="{06A0E6A3-1BD9-44CB-88FF-0F59C4BC7AB4}" srcOrd="1" destOrd="0" presId="urn:microsoft.com/office/officeart/2005/8/layout/hList2"/>
    <dgm:cxn modelId="{9F0EF2B7-79CE-446C-B17F-C400DDAFF4C9}" type="presParOf" srcId="{C3F20BFA-15FD-4DB7-A780-5EDEE0B7AF76}" destId="{F0BC849B-1178-4116-970A-8968F7382ED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BD65A6-8672-44AC-A2DC-BD8D892A138C}" type="doc">
      <dgm:prSet loTypeId="urn:microsoft.com/office/officeart/2005/8/layout/hList2" loCatId="list" qsTypeId="urn:microsoft.com/office/officeart/2005/8/quickstyle/simple1" qsCatId="simple" csTypeId="urn:microsoft.com/office/officeart/2005/8/colors/colorful3" csCatId="colorful" phldr="1"/>
      <dgm:spPr/>
    </dgm:pt>
    <dgm:pt modelId="{8A628342-BE23-41B9-8848-9ADB8889C293}">
      <dgm:prSet phldrT="[Text]"/>
      <dgm:spPr/>
      <dgm:t>
        <a:bodyPr/>
        <a:lstStyle/>
        <a:p>
          <a:r>
            <a:rPr lang="en-US" dirty="0" smtClean="0"/>
            <a:t>SRDI</a:t>
          </a:r>
          <a:endParaRPr lang="en-US" dirty="0"/>
        </a:p>
      </dgm:t>
    </dgm:pt>
    <dgm:pt modelId="{20C50CED-B1C2-4171-AE31-D95C42708555}" type="parTrans" cxnId="{3A386BAE-6537-4701-A57D-98AC87414896}">
      <dgm:prSet/>
      <dgm:spPr/>
      <dgm:t>
        <a:bodyPr/>
        <a:lstStyle/>
        <a:p>
          <a:endParaRPr lang="en-US"/>
        </a:p>
      </dgm:t>
    </dgm:pt>
    <dgm:pt modelId="{5A3A3633-A48E-4891-A944-CA1758221D20}" type="sibTrans" cxnId="{3A386BAE-6537-4701-A57D-98AC87414896}">
      <dgm:prSet/>
      <dgm:spPr/>
      <dgm:t>
        <a:bodyPr/>
        <a:lstStyle/>
        <a:p>
          <a:endParaRPr lang="en-US"/>
        </a:p>
      </dgm:t>
    </dgm:pt>
    <dgm:pt modelId="{F8606169-C78A-40F4-BB7D-B267CECC08CD}">
      <dgm:prSet phldrT="[Text]"/>
      <dgm:spPr/>
      <dgm:t>
        <a:bodyPr/>
        <a:lstStyle/>
        <a:p>
          <a:r>
            <a:rPr lang="en-US" dirty="0" smtClean="0"/>
            <a:t>DPD</a:t>
          </a:r>
          <a:endParaRPr lang="en-US" dirty="0"/>
        </a:p>
      </dgm:t>
    </dgm:pt>
    <dgm:pt modelId="{FD0CDD94-FFBC-4547-9F32-DBCB908EAEFD}" type="parTrans" cxnId="{6D90CADB-5E3E-4884-8215-9B7F2C419DCD}">
      <dgm:prSet/>
      <dgm:spPr/>
      <dgm:t>
        <a:bodyPr/>
        <a:lstStyle/>
        <a:p>
          <a:endParaRPr lang="en-US"/>
        </a:p>
      </dgm:t>
    </dgm:pt>
    <dgm:pt modelId="{BCEE9846-7DF0-4333-8520-290F5F18AEE0}" type="sibTrans" cxnId="{6D90CADB-5E3E-4884-8215-9B7F2C419DCD}">
      <dgm:prSet/>
      <dgm:spPr/>
      <dgm:t>
        <a:bodyPr/>
        <a:lstStyle/>
        <a:p>
          <a:endParaRPr lang="en-US"/>
        </a:p>
      </dgm:t>
    </dgm:pt>
    <dgm:pt modelId="{A448B5AB-1B2B-4298-AFCD-9AB02E637534}" type="pres">
      <dgm:prSet presAssocID="{76BD65A6-8672-44AC-A2DC-BD8D892A138C}" presName="linearFlow" presStyleCnt="0">
        <dgm:presLayoutVars>
          <dgm:dir/>
          <dgm:animLvl val="lvl"/>
          <dgm:resizeHandles/>
        </dgm:presLayoutVars>
      </dgm:prSet>
      <dgm:spPr/>
    </dgm:pt>
    <dgm:pt modelId="{60019CC7-7633-492F-BA0E-67E14E67B3AE}" type="pres">
      <dgm:prSet presAssocID="{8A628342-BE23-41B9-8848-9ADB8889C293}" presName="compositeNode" presStyleCnt="0">
        <dgm:presLayoutVars>
          <dgm:bulletEnabled val="1"/>
        </dgm:presLayoutVars>
      </dgm:prSet>
      <dgm:spPr/>
    </dgm:pt>
    <dgm:pt modelId="{C68AA3EB-4000-454C-BDE5-2CFDDFB67BFF}" type="pres">
      <dgm:prSet presAssocID="{8A628342-BE23-41B9-8848-9ADB8889C293}" presName="image" presStyleLbl="fgImgPlace1" presStyleIdx="0" presStyleCnt="2"/>
      <dgm:spPr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C7AF388-BC2E-4299-9D5B-589E9FB72207}" type="pres">
      <dgm:prSet presAssocID="{8A628342-BE23-41B9-8848-9ADB8889C293}" presName="childNode" presStyleLbl="node1" presStyleIdx="0" presStyleCnt="2">
        <dgm:presLayoutVars>
          <dgm:bulletEnabled val="1"/>
        </dgm:presLayoutVars>
      </dgm:prSet>
      <dgm:spPr/>
    </dgm:pt>
    <dgm:pt modelId="{F622EE56-E184-4871-B662-00067EFFB483}" type="pres">
      <dgm:prSet presAssocID="{8A628342-BE23-41B9-8848-9ADB8889C293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9E45068-8420-4E40-906B-A72B813F4C16}" type="pres">
      <dgm:prSet presAssocID="{5A3A3633-A48E-4891-A944-CA1758221D20}" presName="sibTrans" presStyleCnt="0"/>
      <dgm:spPr/>
    </dgm:pt>
    <dgm:pt modelId="{3B5610F1-BF46-47BB-88F8-A5CAF3642ED5}" type="pres">
      <dgm:prSet presAssocID="{F8606169-C78A-40F4-BB7D-B267CECC08CD}" presName="compositeNode" presStyleCnt="0">
        <dgm:presLayoutVars>
          <dgm:bulletEnabled val="1"/>
        </dgm:presLayoutVars>
      </dgm:prSet>
      <dgm:spPr/>
    </dgm:pt>
    <dgm:pt modelId="{E47E5FD5-0E34-4819-8319-8352C06E355D}" type="pres">
      <dgm:prSet presAssocID="{F8606169-C78A-40F4-BB7D-B267CECC08CD}" presName="image" presStyleLbl="fgImgPlace1" presStyleIdx="1" presStyleCnt="2"/>
      <dgm:spPr>
        <a:blipFill>
          <a:blip xmlns:r="http://schemas.openxmlformats.org/officeDocument/2006/relationships" r:embed="rId2">
            <a:duotone>
              <a:schemeClr val="accent3">
                <a:hueOff val="-8480273"/>
                <a:satOff val="17745"/>
                <a:lumOff val="-669"/>
                <a:alphaOff val="0"/>
                <a:shade val="20000"/>
                <a:satMod val="200000"/>
              </a:schemeClr>
              <a:schemeClr val="accent3">
                <a:hueOff val="-8480273"/>
                <a:satOff val="17745"/>
                <a:lumOff val="-669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74F210DC-8695-4DAA-ADDA-F43860877869}" type="pres">
      <dgm:prSet presAssocID="{F8606169-C78A-40F4-BB7D-B267CECC08CD}" presName="childNode" presStyleLbl="node1" presStyleIdx="1" presStyleCnt="2">
        <dgm:presLayoutVars>
          <dgm:bulletEnabled val="1"/>
        </dgm:presLayoutVars>
      </dgm:prSet>
      <dgm:spPr/>
    </dgm:pt>
    <dgm:pt modelId="{8077C006-F293-4107-8FE7-FB544AAB088E}" type="pres">
      <dgm:prSet presAssocID="{F8606169-C78A-40F4-BB7D-B267CECC08CD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1ABAEF4F-71CD-40DE-85DC-E61661FC95E9}" type="presOf" srcId="{76BD65A6-8672-44AC-A2DC-BD8D892A138C}" destId="{A448B5AB-1B2B-4298-AFCD-9AB02E637534}" srcOrd="0" destOrd="0" presId="urn:microsoft.com/office/officeart/2005/8/layout/hList2"/>
    <dgm:cxn modelId="{3A386BAE-6537-4701-A57D-98AC87414896}" srcId="{76BD65A6-8672-44AC-A2DC-BD8D892A138C}" destId="{8A628342-BE23-41B9-8848-9ADB8889C293}" srcOrd="0" destOrd="0" parTransId="{20C50CED-B1C2-4171-AE31-D95C42708555}" sibTransId="{5A3A3633-A48E-4891-A944-CA1758221D20}"/>
    <dgm:cxn modelId="{6D90CADB-5E3E-4884-8215-9B7F2C419DCD}" srcId="{76BD65A6-8672-44AC-A2DC-BD8D892A138C}" destId="{F8606169-C78A-40F4-BB7D-B267CECC08CD}" srcOrd="1" destOrd="0" parTransId="{FD0CDD94-FFBC-4547-9F32-DBCB908EAEFD}" sibTransId="{BCEE9846-7DF0-4333-8520-290F5F18AEE0}"/>
    <dgm:cxn modelId="{9D30FF96-C5EA-4704-8046-2CE6B2504AF4}" type="presOf" srcId="{8A628342-BE23-41B9-8848-9ADB8889C293}" destId="{F622EE56-E184-4871-B662-00067EFFB483}" srcOrd="0" destOrd="0" presId="urn:microsoft.com/office/officeart/2005/8/layout/hList2"/>
    <dgm:cxn modelId="{FE3739F6-1FAF-4FD7-B157-B20A82702078}" type="presOf" srcId="{F8606169-C78A-40F4-BB7D-B267CECC08CD}" destId="{8077C006-F293-4107-8FE7-FB544AAB088E}" srcOrd="0" destOrd="0" presId="urn:microsoft.com/office/officeart/2005/8/layout/hList2"/>
    <dgm:cxn modelId="{83394119-C49D-4969-9009-AFD640383DF6}" type="presParOf" srcId="{A448B5AB-1B2B-4298-AFCD-9AB02E637534}" destId="{60019CC7-7633-492F-BA0E-67E14E67B3AE}" srcOrd="0" destOrd="0" presId="urn:microsoft.com/office/officeart/2005/8/layout/hList2"/>
    <dgm:cxn modelId="{57128CB8-A2AD-435D-85D5-4E7316F3886D}" type="presParOf" srcId="{60019CC7-7633-492F-BA0E-67E14E67B3AE}" destId="{C68AA3EB-4000-454C-BDE5-2CFDDFB67BFF}" srcOrd="0" destOrd="0" presId="urn:microsoft.com/office/officeart/2005/8/layout/hList2"/>
    <dgm:cxn modelId="{8EDDF661-FA55-4118-9E70-32E24E836280}" type="presParOf" srcId="{60019CC7-7633-492F-BA0E-67E14E67B3AE}" destId="{5C7AF388-BC2E-4299-9D5B-589E9FB72207}" srcOrd="1" destOrd="0" presId="urn:microsoft.com/office/officeart/2005/8/layout/hList2"/>
    <dgm:cxn modelId="{E43F3E53-4370-46CF-B473-9141E35D97E2}" type="presParOf" srcId="{60019CC7-7633-492F-BA0E-67E14E67B3AE}" destId="{F622EE56-E184-4871-B662-00067EFFB483}" srcOrd="2" destOrd="0" presId="urn:microsoft.com/office/officeart/2005/8/layout/hList2"/>
    <dgm:cxn modelId="{219527B7-E8C1-4913-898C-B0CCFE70D4EA}" type="presParOf" srcId="{A448B5AB-1B2B-4298-AFCD-9AB02E637534}" destId="{29E45068-8420-4E40-906B-A72B813F4C16}" srcOrd="1" destOrd="0" presId="urn:microsoft.com/office/officeart/2005/8/layout/hList2"/>
    <dgm:cxn modelId="{2377E913-24B3-4CF0-9E84-9AA1AD86CF33}" type="presParOf" srcId="{A448B5AB-1B2B-4298-AFCD-9AB02E637534}" destId="{3B5610F1-BF46-47BB-88F8-A5CAF3642ED5}" srcOrd="2" destOrd="0" presId="urn:microsoft.com/office/officeart/2005/8/layout/hList2"/>
    <dgm:cxn modelId="{251C250D-F3CC-41B3-AFE8-4C2EA5AD7965}" type="presParOf" srcId="{3B5610F1-BF46-47BB-88F8-A5CAF3642ED5}" destId="{E47E5FD5-0E34-4819-8319-8352C06E355D}" srcOrd="0" destOrd="0" presId="urn:microsoft.com/office/officeart/2005/8/layout/hList2"/>
    <dgm:cxn modelId="{D166E5AD-C31B-4842-A4BA-2810A473C1A7}" type="presParOf" srcId="{3B5610F1-BF46-47BB-88F8-A5CAF3642ED5}" destId="{74F210DC-8695-4DAA-ADDA-F43860877869}" srcOrd="1" destOrd="0" presId="urn:microsoft.com/office/officeart/2005/8/layout/hList2"/>
    <dgm:cxn modelId="{027ED912-42F5-4397-9DDD-77FEA8F58D7B}" type="presParOf" srcId="{3B5610F1-BF46-47BB-88F8-A5CAF3642ED5}" destId="{8077C006-F293-4107-8FE7-FB544AAB088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45C9A-D9F1-4D51-B94A-1F274FC1869F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2D021-9520-443C-97A3-AE1D832A60C0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Menerangkan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tentang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konsep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kegunaan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medium </a:t>
          </a:r>
          <a:r>
            <a:rPr lang="en-US" sz="1600" kern="1200" dirty="0" err="1" smtClean="0"/>
            <a:t>rangkaian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sesuai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tahap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pemikiran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murid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Tahun</a:t>
          </a:r>
          <a:r>
            <a:rPr lang="en-US" sz="1600" kern="1200" dirty="0" smtClean="0"/>
            <a:t> 5</a:t>
          </a:r>
          <a:endParaRPr lang="en-US" sz="1500" kern="1200" dirty="0"/>
        </a:p>
      </dsp:txBody>
      <dsp:txXfrm>
        <a:off x="349472" y="51131"/>
        <a:ext cx="4177856" cy="825776"/>
      </dsp:txXfrm>
    </dsp:sp>
    <dsp:sp modelId="{9117DA19-5CAA-40A3-97B4-0186244D8249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137BB-3316-4C7F-9029-071F5A12558B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Memperkenalkan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peranti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rangkaian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serta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membuat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perbandingan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ringkas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keupayaan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setiap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peranti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rangkaian</a:t>
          </a:r>
          <a:endParaRPr lang="en-US" sz="1600" kern="1200" dirty="0"/>
        </a:p>
      </dsp:txBody>
      <dsp:txXfrm>
        <a:off x="349472" y="1457291"/>
        <a:ext cx="4177856" cy="825776"/>
      </dsp:txXfrm>
    </dsp:sp>
    <dsp:sp modelId="{F2229CDF-E4DB-4F57-863B-4818E5B56666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0A91E-9E6C-4909-92BD-808CD404B636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Belajar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menggunakan</a:t>
          </a:r>
          <a:r>
            <a:rPr lang="en-US" sz="1600" kern="1200" dirty="0" smtClean="0"/>
            <a:t> BOLEAN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membina</a:t>
          </a:r>
          <a:r>
            <a:rPr lang="en-US" sz="1600" kern="1200" dirty="0" smtClean="0"/>
            <a:t> blog </a:t>
          </a:r>
          <a:r>
            <a:rPr lang="en-US" sz="1600" kern="1200" dirty="0" err="1" smtClean="0"/>
            <a:t>sebagai</a:t>
          </a:r>
          <a:r>
            <a:rPr lang="en-US" sz="1600" kern="1200" dirty="0" smtClean="0"/>
            <a:t> medium </a:t>
          </a:r>
          <a:r>
            <a:rPr lang="en-US" sz="1600" kern="1200" dirty="0" err="1" smtClean="0"/>
            <a:t>penyebaran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kominikasi</a:t>
          </a:r>
          <a:endParaRPr lang="en-US" sz="1600" kern="1200" dirty="0"/>
        </a:p>
      </dsp:txBody>
      <dsp:txXfrm>
        <a:off x="349472" y="2863452"/>
        <a:ext cx="417785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2F75E-0E4F-414E-83BF-DF8BC7C04F27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B3EE8-D2B8-419A-88D3-5AE7A15B409A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Mengenalpasti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jenis</a:t>
          </a:r>
          <a:r>
            <a:rPr lang="en-US" sz="1800" kern="1200" dirty="0" smtClean="0"/>
            <a:t> data yang </a:t>
          </a:r>
          <a:r>
            <a:rPr lang="en-US" sz="1800" kern="1200" dirty="0" err="1" smtClean="0"/>
            <a:t>ada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dipersekitaran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murid</a:t>
          </a:r>
          <a:endParaRPr lang="en-US" sz="1800" kern="1200" dirty="0"/>
        </a:p>
      </dsp:txBody>
      <dsp:txXfrm>
        <a:off x="349472" y="51131"/>
        <a:ext cx="4177856" cy="825776"/>
      </dsp:txXfrm>
    </dsp:sp>
    <dsp:sp modelId="{D326CCC8-409F-4AAC-A6A0-9B7957B8730C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8388F-022C-4352-AF61-193C6D438722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Menghasilkan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maklumat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dari</a:t>
          </a:r>
          <a:r>
            <a:rPr lang="en-US" sz="1800" kern="1200" dirty="0" smtClean="0"/>
            <a:t> data yang </a:t>
          </a:r>
          <a:r>
            <a:rPr lang="en-US" sz="1800" kern="1200" dirty="0" err="1" smtClean="0"/>
            <a:t>diperolehi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jadual</a:t>
          </a:r>
          <a:endParaRPr lang="en-US" sz="1800" kern="1200" dirty="0"/>
        </a:p>
      </dsp:txBody>
      <dsp:txXfrm>
        <a:off x="349472" y="1457291"/>
        <a:ext cx="4177856" cy="825776"/>
      </dsp:txXfrm>
    </dsp:sp>
    <dsp:sp modelId="{660DF2B0-0D98-43A8-8DE1-481F2213FAC5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B1933-2183-496F-BD5F-C7DB7E3500CE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Menghasilkan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pangkalan</a:t>
          </a:r>
          <a:r>
            <a:rPr lang="en-US" sz="1800" kern="1200" dirty="0" smtClean="0"/>
            <a:t> data </a:t>
          </a:r>
          <a:r>
            <a:rPr lang="en-US" sz="1800" kern="1200" dirty="0" err="1" smtClean="0"/>
            <a:t>mudah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sesuai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tahap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penguasaan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murid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Tahun</a:t>
          </a:r>
          <a:r>
            <a:rPr lang="en-US" sz="1800" kern="1200" dirty="0" smtClean="0"/>
            <a:t> 5</a:t>
          </a:r>
          <a:endParaRPr lang="en-US" sz="1800" kern="1200" dirty="0"/>
        </a:p>
      </dsp:txBody>
      <dsp:txXfrm>
        <a:off x="349472" y="2863452"/>
        <a:ext cx="417785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CF9B-64E2-4D0E-89AD-515B05C0A019}">
      <dsp:nvSpPr>
        <dsp:cNvPr id="0" name=""/>
        <dsp:cNvSpPr/>
      </dsp:nvSpPr>
      <dsp:spPr>
        <a:xfrm rot="16200000">
          <a:off x="-1852441" y="2757545"/>
          <a:ext cx="4202728" cy="396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95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Guru</a:t>
          </a:r>
          <a:endParaRPr lang="en-US" sz="2800" kern="1200" dirty="0"/>
        </a:p>
      </dsp:txBody>
      <dsp:txXfrm>
        <a:off x="-1852441" y="2757545"/>
        <a:ext cx="4202728" cy="396803"/>
      </dsp:txXfrm>
    </dsp:sp>
    <dsp:sp modelId="{1D181E9A-09CE-43C7-950A-A0C75C48E866}">
      <dsp:nvSpPr>
        <dsp:cNvPr id="0" name=""/>
        <dsp:cNvSpPr/>
      </dsp:nvSpPr>
      <dsp:spPr>
        <a:xfrm>
          <a:off x="447325" y="854583"/>
          <a:ext cx="1976503" cy="42027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49959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Kurang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Pengetahuan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Kurang</a:t>
          </a:r>
          <a:r>
            <a:rPr lang="en-US" sz="1700" kern="1200" dirty="0" smtClean="0"/>
            <a:t> Yakin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Peralatan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tidak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mencukupi</a:t>
          </a:r>
          <a:r>
            <a:rPr lang="en-US" sz="1700" kern="1200" dirty="0" smtClean="0">
              <a:solidFill>
                <a:srgbClr val="FF0000"/>
              </a:solidFill>
            </a:rPr>
            <a:t>*</a:t>
          </a:r>
          <a:endParaRPr lang="en-US" sz="1700" kern="1200" dirty="0">
            <a:solidFill>
              <a:srgbClr val="FF0000"/>
            </a:solidFill>
          </a:endParaRPr>
        </a:p>
      </dsp:txBody>
      <dsp:txXfrm>
        <a:off x="447325" y="854583"/>
        <a:ext cx="1976503" cy="4202728"/>
      </dsp:txXfrm>
    </dsp:sp>
    <dsp:sp modelId="{A5E19DF1-AB9D-4B3D-AD1A-5CD453EB9962}">
      <dsp:nvSpPr>
        <dsp:cNvPr id="0" name=""/>
        <dsp:cNvSpPr/>
      </dsp:nvSpPr>
      <dsp:spPr>
        <a:xfrm>
          <a:off x="50521" y="330802"/>
          <a:ext cx="793607" cy="7936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A07043-6D94-486E-9D6B-225F7D80DD5A}">
      <dsp:nvSpPr>
        <dsp:cNvPr id="0" name=""/>
        <dsp:cNvSpPr/>
      </dsp:nvSpPr>
      <dsp:spPr>
        <a:xfrm rot="16200000">
          <a:off x="1022880" y="2757545"/>
          <a:ext cx="4202728" cy="396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95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Murid</a:t>
          </a:r>
          <a:endParaRPr lang="en-US" sz="2800" kern="1200" dirty="0"/>
        </a:p>
      </dsp:txBody>
      <dsp:txXfrm>
        <a:off x="1022880" y="2757545"/>
        <a:ext cx="4202728" cy="396803"/>
      </dsp:txXfrm>
    </dsp:sp>
    <dsp:sp modelId="{B7C738FD-2B51-43D5-834D-8C041FC57B79}">
      <dsp:nvSpPr>
        <dsp:cNvPr id="0" name=""/>
        <dsp:cNvSpPr/>
      </dsp:nvSpPr>
      <dsp:spPr>
        <a:xfrm>
          <a:off x="3322646" y="854583"/>
          <a:ext cx="1976503" cy="4202728"/>
        </a:xfrm>
        <a:prstGeom prst="rect">
          <a:avLst/>
        </a:prstGeom>
        <a:solidFill>
          <a:schemeClr val="accent4">
            <a:hueOff val="-1450566"/>
            <a:satOff val="22414"/>
            <a:lumOff val="-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49959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Ilmu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Baru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Peralatan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tidak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mencukupi</a:t>
          </a:r>
          <a:r>
            <a:rPr lang="en-US" sz="1700" kern="1200" dirty="0" smtClean="0">
              <a:solidFill>
                <a:srgbClr val="FF0000"/>
              </a:solidFill>
            </a:rPr>
            <a:t>* </a:t>
          </a:r>
          <a:endParaRPr lang="en-US" sz="1700" kern="1200" dirty="0">
            <a:solidFill>
              <a:srgbClr val="FF0000"/>
            </a:solidFill>
          </a:endParaRPr>
        </a:p>
      </dsp:txBody>
      <dsp:txXfrm>
        <a:off x="3322646" y="854583"/>
        <a:ext cx="1976503" cy="4202728"/>
      </dsp:txXfrm>
    </dsp:sp>
    <dsp:sp modelId="{4012D846-DAAF-4F99-B057-56B2FA293C94}">
      <dsp:nvSpPr>
        <dsp:cNvPr id="0" name=""/>
        <dsp:cNvSpPr/>
      </dsp:nvSpPr>
      <dsp:spPr>
        <a:xfrm>
          <a:off x="2925843" y="330802"/>
          <a:ext cx="793607" cy="79360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C849B-1178-4116-970A-8968F7382ED9}">
      <dsp:nvSpPr>
        <dsp:cNvPr id="0" name=""/>
        <dsp:cNvSpPr/>
      </dsp:nvSpPr>
      <dsp:spPr>
        <a:xfrm rot="16200000">
          <a:off x="3898202" y="2757545"/>
          <a:ext cx="4202728" cy="396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95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Masyarakat</a:t>
          </a:r>
          <a:endParaRPr lang="en-US" sz="2800" kern="1200" dirty="0"/>
        </a:p>
      </dsp:txBody>
      <dsp:txXfrm>
        <a:off x="3898202" y="2757545"/>
        <a:ext cx="4202728" cy="396803"/>
      </dsp:txXfrm>
    </dsp:sp>
    <dsp:sp modelId="{06A0E6A3-1BD9-44CB-88FF-0F59C4BC7AB4}">
      <dsp:nvSpPr>
        <dsp:cNvPr id="0" name=""/>
        <dsp:cNvSpPr/>
      </dsp:nvSpPr>
      <dsp:spPr>
        <a:xfrm>
          <a:off x="6197968" y="854583"/>
          <a:ext cx="1976503" cy="4202728"/>
        </a:xfrm>
        <a:prstGeom prst="rect">
          <a:avLst/>
        </a:prstGeom>
        <a:solidFill>
          <a:schemeClr val="accent4">
            <a:hueOff val="-2901131"/>
            <a:satOff val="44828"/>
            <a:lumOff val="-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49959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Persepsi</a:t>
          </a:r>
          <a:r>
            <a:rPr lang="en-US" sz="1700" kern="1200" dirty="0" smtClean="0"/>
            <a:t>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Harapan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tinggi</a:t>
          </a:r>
          <a:r>
            <a:rPr lang="en-US" sz="1700" kern="1200" dirty="0" smtClean="0"/>
            <a:t>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Kurang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faham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dengan</a:t>
          </a:r>
          <a:r>
            <a:rPr lang="en-US" sz="1700" kern="1200" dirty="0" smtClean="0"/>
            <a:t> PBS</a:t>
          </a:r>
          <a:endParaRPr lang="en-US" sz="1700" kern="1200" dirty="0"/>
        </a:p>
      </dsp:txBody>
      <dsp:txXfrm>
        <a:off x="6197968" y="854583"/>
        <a:ext cx="1976503" cy="4202728"/>
      </dsp:txXfrm>
    </dsp:sp>
    <dsp:sp modelId="{BA1C9256-7E0E-4827-9798-8B1B09FF7DCF}">
      <dsp:nvSpPr>
        <dsp:cNvPr id="0" name=""/>
        <dsp:cNvSpPr/>
      </dsp:nvSpPr>
      <dsp:spPr>
        <a:xfrm>
          <a:off x="5801164" y="330802"/>
          <a:ext cx="793607" cy="7936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CF9B-64E2-4D0E-89AD-515B05C0A019}">
      <dsp:nvSpPr>
        <dsp:cNvPr id="0" name=""/>
        <dsp:cNvSpPr/>
      </dsp:nvSpPr>
      <dsp:spPr>
        <a:xfrm rot="16200000">
          <a:off x="-1852441" y="2757545"/>
          <a:ext cx="4202728" cy="396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95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Guru</a:t>
          </a:r>
          <a:endParaRPr lang="en-US" sz="2800" kern="1200" dirty="0"/>
        </a:p>
      </dsp:txBody>
      <dsp:txXfrm>
        <a:off x="-1852441" y="2757545"/>
        <a:ext cx="4202728" cy="396803"/>
      </dsp:txXfrm>
    </dsp:sp>
    <dsp:sp modelId="{1D181E9A-09CE-43C7-950A-A0C75C48E866}">
      <dsp:nvSpPr>
        <dsp:cNvPr id="0" name=""/>
        <dsp:cNvSpPr/>
      </dsp:nvSpPr>
      <dsp:spPr>
        <a:xfrm>
          <a:off x="447325" y="854583"/>
          <a:ext cx="1976503" cy="42027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49959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Hadiri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kursus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Dapatkan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bimbingan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rakan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sebaya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Pelbagaikan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pendekatan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PdP</a:t>
          </a:r>
          <a:endParaRPr lang="en-US" sz="1300" kern="1200" dirty="0"/>
        </a:p>
      </dsp:txBody>
      <dsp:txXfrm>
        <a:off x="447325" y="854583"/>
        <a:ext cx="1976503" cy="4202728"/>
      </dsp:txXfrm>
    </dsp:sp>
    <dsp:sp modelId="{A5E19DF1-AB9D-4B3D-AD1A-5CD453EB9962}">
      <dsp:nvSpPr>
        <dsp:cNvPr id="0" name=""/>
        <dsp:cNvSpPr/>
      </dsp:nvSpPr>
      <dsp:spPr>
        <a:xfrm>
          <a:off x="50521" y="330802"/>
          <a:ext cx="793607" cy="7936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07043-6D94-486E-9D6B-225F7D80DD5A}">
      <dsp:nvSpPr>
        <dsp:cNvPr id="0" name=""/>
        <dsp:cNvSpPr/>
      </dsp:nvSpPr>
      <dsp:spPr>
        <a:xfrm rot="16200000">
          <a:off x="1022880" y="2757545"/>
          <a:ext cx="4202728" cy="396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95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Murid</a:t>
          </a:r>
          <a:endParaRPr lang="en-US" sz="2800" kern="1200" dirty="0"/>
        </a:p>
      </dsp:txBody>
      <dsp:txXfrm>
        <a:off x="1022880" y="2757545"/>
        <a:ext cx="4202728" cy="396803"/>
      </dsp:txXfrm>
    </dsp:sp>
    <dsp:sp modelId="{B7C738FD-2B51-43D5-834D-8C041FC57B79}">
      <dsp:nvSpPr>
        <dsp:cNvPr id="0" name=""/>
        <dsp:cNvSpPr/>
      </dsp:nvSpPr>
      <dsp:spPr>
        <a:xfrm>
          <a:off x="3322646" y="854583"/>
          <a:ext cx="1976503" cy="42027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49959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Set </a:t>
          </a:r>
          <a:r>
            <a:rPr lang="en-US" sz="1300" kern="1200" dirty="0" err="1" smtClean="0"/>
            <a:t>Induksi</a:t>
          </a:r>
          <a:r>
            <a:rPr lang="en-US" sz="1300" kern="1200" dirty="0" smtClean="0"/>
            <a:t> yang </a:t>
          </a:r>
          <a:r>
            <a:rPr lang="en-US" sz="1300" kern="1200" dirty="0" err="1" smtClean="0"/>
            <a:t>betul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menarik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bagi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menarik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minat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Berkongsi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peralatan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BYOD*</a:t>
          </a:r>
          <a:endParaRPr lang="en-US" sz="1300" kern="1200" dirty="0"/>
        </a:p>
      </dsp:txBody>
      <dsp:txXfrm>
        <a:off x="3322646" y="854583"/>
        <a:ext cx="1976503" cy="4202728"/>
      </dsp:txXfrm>
    </dsp:sp>
    <dsp:sp modelId="{4012D846-DAAF-4F99-B057-56B2FA293C94}">
      <dsp:nvSpPr>
        <dsp:cNvPr id="0" name=""/>
        <dsp:cNvSpPr/>
      </dsp:nvSpPr>
      <dsp:spPr>
        <a:xfrm>
          <a:off x="2925843" y="330802"/>
          <a:ext cx="793607" cy="79360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C849B-1178-4116-970A-8968F7382ED9}">
      <dsp:nvSpPr>
        <dsp:cNvPr id="0" name=""/>
        <dsp:cNvSpPr/>
      </dsp:nvSpPr>
      <dsp:spPr>
        <a:xfrm rot="16200000">
          <a:off x="3898202" y="2757545"/>
          <a:ext cx="4202728" cy="396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95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Masyarakat</a:t>
          </a:r>
          <a:endParaRPr lang="en-US" sz="2800" kern="1200" dirty="0"/>
        </a:p>
      </dsp:txBody>
      <dsp:txXfrm>
        <a:off x="3898202" y="2757545"/>
        <a:ext cx="4202728" cy="396803"/>
      </dsp:txXfrm>
    </dsp:sp>
    <dsp:sp modelId="{06A0E6A3-1BD9-44CB-88FF-0F59C4BC7AB4}">
      <dsp:nvSpPr>
        <dsp:cNvPr id="0" name=""/>
        <dsp:cNvSpPr/>
      </dsp:nvSpPr>
      <dsp:spPr>
        <a:xfrm>
          <a:off x="6197968" y="854583"/>
          <a:ext cx="1976503" cy="42027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49959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Sesi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perjumpaan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dalam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sarana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ibubapa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Memasyarakatkan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sekolah</a:t>
          </a:r>
          <a:endParaRPr lang="en-US" sz="1300" kern="1200" dirty="0"/>
        </a:p>
      </dsp:txBody>
      <dsp:txXfrm>
        <a:off x="6197968" y="854583"/>
        <a:ext cx="1976503" cy="4202728"/>
      </dsp:txXfrm>
    </dsp:sp>
    <dsp:sp modelId="{BA1C9256-7E0E-4827-9798-8B1B09FF7DCF}">
      <dsp:nvSpPr>
        <dsp:cNvPr id="0" name=""/>
        <dsp:cNvSpPr/>
      </dsp:nvSpPr>
      <dsp:spPr>
        <a:xfrm>
          <a:off x="5801164" y="330802"/>
          <a:ext cx="793607" cy="7936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2EE56-E184-4871-B662-00067EFFB483}">
      <dsp:nvSpPr>
        <dsp:cNvPr id="0" name=""/>
        <dsp:cNvSpPr/>
      </dsp:nvSpPr>
      <dsp:spPr>
        <a:xfrm rot="16200000">
          <a:off x="-1628174" y="2651815"/>
          <a:ext cx="3982212" cy="619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6340" bIns="0" numCol="1" spcCol="1270" anchor="t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SRDI</a:t>
          </a:r>
          <a:endParaRPr lang="en-US" sz="4400" kern="1200" dirty="0"/>
        </a:p>
      </dsp:txBody>
      <dsp:txXfrm>
        <a:off x="-1628174" y="2651815"/>
        <a:ext cx="3982212" cy="619471"/>
      </dsp:txXfrm>
    </dsp:sp>
    <dsp:sp modelId="{5C7AF388-BC2E-4299-9D5B-589E9FB72207}">
      <dsp:nvSpPr>
        <dsp:cNvPr id="0" name=""/>
        <dsp:cNvSpPr/>
      </dsp:nvSpPr>
      <dsp:spPr>
        <a:xfrm>
          <a:off x="672667" y="970445"/>
          <a:ext cx="3085626" cy="39822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AA3EB-4000-454C-BDE5-2CFDDFB67BFF}">
      <dsp:nvSpPr>
        <dsp:cNvPr id="0" name=""/>
        <dsp:cNvSpPr/>
      </dsp:nvSpPr>
      <dsp:spPr>
        <a:xfrm>
          <a:off x="53195" y="152742"/>
          <a:ext cx="1238943" cy="123894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7C006-F293-4107-8FE7-FB544AAB088E}">
      <dsp:nvSpPr>
        <dsp:cNvPr id="0" name=""/>
        <dsp:cNvSpPr/>
      </dsp:nvSpPr>
      <dsp:spPr>
        <a:xfrm rot="16200000">
          <a:off x="2866136" y="2651815"/>
          <a:ext cx="3982212" cy="619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6340" bIns="0" numCol="1" spcCol="1270" anchor="t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DPD</a:t>
          </a:r>
          <a:endParaRPr lang="en-US" sz="4400" kern="1200" dirty="0"/>
        </a:p>
      </dsp:txBody>
      <dsp:txXfrm>
        <a:off x="2866136" y="2651815"/>
        <a:ext cx="3982212" cy="619471"/>
      </dsp:txXfrm>
    </dsp:sp>
    <dsp:sp modelId="{74F210DC-8695-4DAA-ADDA-F43860877869}">
      <dsp:nvSpPr>
        <dsp:cNvPr id="0" name=""/>
        <dsp:cNvSpPr/>
      </dsp:nvSpPr>
      <dsp:spPr>
        <a:xfrm>
          <a:off x="5166978" y="970445"/>
          <a:ext cx="3085626" cy="3982212"/>
        </a:xfrm>
        <a:prstGeom prst="rect">
          <a:avLst/>
        </a:prstGeom>
        <a:solidFill>
          <a:schemeClr val="accent3">
            <a:hueOff val="-8940204"/>
            <a:satOff val="35681"/>
            <a:lumOff val="-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E5FD5-0E34-4819-8319-8352C06E355D}">
      <dsp:nvSpPr>
        <dsp:cNvPr id="0" name=""/>
        <dsp:cNvSpPr/>
      </dsp:nvSpPr>
      <dsp:spPr>
        <a:xfrm>
          <a:off x="4547506" y="152742"/>
          <a:ext cx="1238943" cy="1238943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accent3">
                <a:hueOff val="-8480273"/>
                <a:satOff val="17745"/>
                <a:lumOff val="-669"/>
                <a:alphaOff val="0"/>
                <a:shade val="20000"/>
                <a:satMod val="200000"/>
              </a:schemeClr>
              <a:schemeClr val="accent3">
                <a:hueOff val="-8480273"/>
                <a:satOff val="17745"/>
                <a:lumOff val="-669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455EA3D-E6FA-405C-AEAF-2F39C7B31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46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86AC868-C70F-45AC-8263-7A76606BB29E}" type="datetimeFigureOut">
              <a:rPr lang="en-US" smtClean="0"/>
              <a:pPr/>
              <a:t>04/25/2014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F8BBD55-706A-45F4-8A48-1CC56D2608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5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hendaklah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BPK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baseline="0" dirty="0" smtClean="0"/>
              <a:t> </a:t>
            </a:r>
            <a:r>
              <a:rPr lang="en-US" baseline="0" smtClean="0"/>
              <a:t>perbincangan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BD55-706A-45F4-8A48-1CC56D2608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BD55-706A-45F4-8A48-1CC56D2608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8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Freeform 58"/>
          <p:cNvSpPr>
            <a:spLocks/>
          </p:cNvSpPr>
          <p:nvPr/>
        </p:nvSpPr>
        <p:spPr bwMode="gray">
          <a:xfrm>
            <a:off x="0" y="-7343"/>
            <a:ext cx="9145588" cy="6316663"/>
          </a:xfrm>
          <a:custGeom>
            <a:avLst/>
            <a:gdLst/>
            <a:ahLst/>
            <a:cxnLst>
              <a:cxn ang="0">
                <a:pos x="1193" y="2909"/>
              </a:cxn>
              <a:cxn ang="0">
                <a:pos x="2737" y="2700"/>
              </a:cxn>
              <a:cxn ang="0">
                <a:pos x="4345" y="2640"/>
              </a:cxn>
              <a:cxn ang="0">
                <a:pos x="5401" y="2622"/>
              </a:cxn>
              <a:cxn ang="0">
                <a:pos x="5761" y="2544"/>
              </a:cxn>
              <a:cxn ang="0">
                <a:pos x="5761" y="0"/>
              </a:cxn>
              <a:cxn ang="0">
                <a:pos x="0" y="0"/>
              </a:cxn>
              <a:cxn ang="0">
                <a:pos x="5" y="3979"/>
              </a:cxn>
              <a:cxn ang="0">
                <a:pos x="1193" y="2909"/>
              </a:cxn>
            </a:cxnLst>
            <a:rect l="0" t="0" r="r" b="b"/>
            <a:pathLst>
              <a:path w="5761" h="3979">
                <a:moveTo>
                  <a:pt x="1193" y="2909"/>
                </a:moveTo>
                <a:cubicBezTo>
                  <a:pt x="1793" y="2765"/>
                  <a:pt x="1688" y="2790"/>
                  <a:pt x="2737" y="2700"/>
                </a:cubicBezTo>
                <a:cubicBezTo>
                  <a:pt x="3842" y="2658"/>
                  <a:pt x="3903" y="2652"/>
                  <a:pt x="4345" y="2640"/>
                </a:cubicBezTo>
                <a:cubicBezTo>
                  <a:pt x="4789" y="2627"/>
                  <a:pt x="5165" y="2638"/>
                  <a:pt x="5401" y="2622"/>
                </a:cubicBezTo>
                <a:cubicBezTo>
                  <a:pt x="5587" y="2598"/>
                  <a:pt x="5681" y="2573"/>
                  <a:pt x="5761" y="2544"/>
                </a:cubicBezTo>
                <a:cubicBezTo>
                  <a:pt x="5761" y="1295"/>
                  <a:pt x="5761" y="0"/>
                  <a:pt x="5761" y="0"/>
                </a:cubicBezTo>
                <a:lnTo>
                  <a:pt x="0" y="0"/>
                </a:lnTo>
                <a:cubicBezTo>
                  <a:pt x="0" y="0"/>
                  <a:pt x="2" y="1989"/>
                  <a:pt x="5" y="3979"/>
                </a:cubicBezTo>
                <a:cubicBezTo>
                  <a:pt x="61" y="3716"/>
                  <a:pt x="145" y="3216"/>
                  <a:pt x="1193" y="290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MY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72544" y="6573093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000000"/>
                </a:solidFill>
              </a:defRPr>
            </a:lvl1pPr>
          </a:lstStyle>
          <a:p>
            <a:endParaRPr lang="en-MY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0432" y="6525344"/>
            <a:ext cx="576064" cy="216024"/>
          </a:xfrm>
        </p:spPr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fld id="{4C7295CF-AA2F-4D19-B9CA-3485A69CD591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38675" y="5867400"/>
            <a:ext cx="43434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gray">
          <a:xfrm>
            <a:off x="8240713" y="966788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gray">
          <a:xfrm>
            <a:off x="6792913" y="95726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122" name="AutoShape 50"/>
          <p:cNvSpPr>
            <a:spLocks noChangeArrowheads="1"/>
          </p:cNvSpPr>
          <p:nvPr/>
        </p:nvSpPr>
        <p:spPr bwMode="gray">
          <a:xfrm>
            <a:off x="6078538" y="95726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123" name="AutoShape 51"/>
          <p:cNvSpPr>
            <a:spLocks noChangeArrowheads="1"/>
          </p:cNvSpPr>
          <p:nvPr/>
        </p:nvSpPr>
        <p:spPr bwMode="gray">
          <a:xfrm>
            <a:off x="6802438" y="1690688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124" name="AutoShape 52"/>
          <p:cNvSpPr>
            <a:spLocks noChangeArrowheads="1"/>
          </p:cNvSpPr>
          <p:nvPr/>
        </p:nvSpPr>
        <p:spPr bwMode="gray">
          <a:xfrm>
            <a:off x="5345113" y="1690688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126" name="AutoShape 54"/>
          <p:cNvSpPr>
            <a:spLocks noChangeArrowheads="1"/>
          </p:cNvSpPr>
          <p:nvPr/>
        </p:nvSpPr>
        <p:spPr bwMode="gray">
          <a:xfrm>
            <a:off x="7696200" y="300831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129" name="AutoShape 57"/>
          <p:cNvSpPr>
            <a:spLocks noChangeArrowheads="1"/>
          </p:cNvSpPr>
          <p:nvPr/>
        </p:nvSpPr>
        <p:spPr bwMode="gray">
          <a:xfrm>
            <a:off x="7696200" y="228441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132" name="Freeform 60"/>
          <p:cNvSpPr>
            <a:spLocks/>
          </p:cNvSpPr>
          <p:nvPr/>
        </p:nvSpPr>
        <p:spPr bwMode="gray">
          <a:xfrm>
            <a:off x="381000" y="4238625"/>
            <a:ext cx="7781925" cy="2619375"/>
          </a:xfrm>
          <a:custGeom>
            <a:avLst/>
            <a:gdLst/>
            <a:ahLst/>
            <a:cxnLst>
              <a:cxn ang="0">
                <a:pos x="432" y="1650"/>
              </a:cxn>
              <a:cxn ang="0">
                <a:pos x="816" y="1650"/>
              </a:cxn>
              <a:cxn ang="0">
                <a:pos x="1056" y="642"/>
              </a:cxn>
              <a:cxn ang="0">
                <a:pos x="2352" y="162"/>
              </a:cxn>
              <a:cxn ang="0">
                <a:pos x="4902" y="0"/>
              </a:cxn>
              <a:cxn ang="0">
                <a:pos x="2400" y="66"/>
              </a:cxn>
              <a:cxn ang="0">
                <a:pos x="864" y="450"/>
              </a:cxn>
              <a:cxn ang="0">
                <a:pos x="0" y="1650"/>
              </a:cxn>
              <a:cxn ang="0">
                <a:pos x="816" y="1650"/>
              </a:cxn>
              <a:cxn ang="0">
                <a:pos x="144" y="1650"/>
              </a:cxn>
              <a:cxn ang="0">
                <a:pos x="576" y="1650"/>
              </a:cxn>
              <a:cxn ang="0">
                <a:pos x="432" y="1650"/>
              </a:cxn>
            </a:cxnLst>
            <a:rect l="0" t="0" r="r" b="b"/>
            <a:pathLst>
              <a:path w="4902" h="1650">
                <a:moveTo>
                  <a:pt x="432" y="1650"/>
                </a:moveTo>
                <a:cubicBezTo>
                  <a:pt x="432" y="1650"/>
                  <a:pt x="624" y="1650"/>
                  <a:pt x="816" y="1650"/>
                </a:cubicBezTo>
                <a:cubicBezTo>
                  <a:pt x="816" y="1650"/>
                  <a:pt x="384" y="1170"/>
                  <a:pt x="1056" y="642"/>
                </a:cubicBezTo>
                <a:cubicBezTo>
                  <a:pt x="1356" y="408"/>
                  <a:pt x="1711" y="269"/>
                  <a:pt x="2352" y="162"/>
                </a:cubicBezTo>
                <a:cubicBezTo>
                  <a:pt x="2993" y="55"/>
                  <a:pt x="4894" y="16"/>
                  <a:pt x="4902" y="0"/>
                </a:cubicBezTo>
                <a:lnTo>
                  <a:pt x="2400" y="66"/>
                </a:lnTo>
                <a:cubicBezTo>
                  <a:pt x="1727" y="141"/>
                  <a:pt x="1264" y="186"/>
                  <a:pt x="864" y="450"/>
                </a:cubicBezTo>
                <a:cubicBezTo>
                  <a:pt x="464" y="714"/>
                  <a:pt x="8" y="1450"/>
                  <a:pt x="0" y="1650"/>
                </a:cubicBezTo>
                <a:lnTo>
                  <a:pt x="816" y="1650"/>
                </a:lnTo>
                <a:lnTo>
                  <a:pt x="144" y="1650"/>
                </a:lnTo>
                <a:lnTo>
                  <a:pt x="576" y="1650"/>
                </a:lnTo>
                <a:lnTo>
                  <a:pt x="432" y="165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MY"/>
          </a:p>
        </p:txBody>
      </p:sp>
      <p:sp>
        <p:nvSpPr>
          <p:cNvPr id="3133" name="Freeform 61"/>
          <p:cNvSpPr>
            <a:spLocks/>
          </p:cNvSpPr>
          <p:nvPr/>
        </p:nvSpPr>
        <p:spPr bwMode="gray">
          <a:xfrm>
            <a:off x="0" y="4038600"/>
            <a:ext cx="9161463" cy="28194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954" y="441"/>
              </a:cxn>
              <a:cxn ang="0">
                <a:pos x="2832" y="144"/>
              </a:cxn>
              <a:cxn ang="0">
                <a:pos x="5343" y="83"/>
              </a:cxn>
              <a:cxn ang="0">
                <a:pos x="5769" y="0"/>
              </a:cxn>
              <a:cxn ang="0">
                <a:pos x="5771" y="28"/>
              </a:cxn>
              <a:cxn ang="0">
                <a:pos x="5103" y="146"/>
              </a:cxn>
              <a:cxn ang="0">
                <a:pos x="2832" y="240"/>
              </a:cxn>
              <a:cxn ang="0">
                <a:pos x="1104" y="720"/>
              </a:cxn>
              <a:cxn ang="0">
                <a:pos x="672" y="1776"/>
              </a:cxn>
              <a:cxn ang="0">
                <a:pos x="0" y="1776"/>
              </a:cxn>
              <a:cxn ang="0">
                <a:pos x="0" y="1248"/>
              </a:cxn>
            </a:cxnLst>
            <a:rect l="0" t="0" r="r" b="b"/>
            <a:pathLst>
              <a:path w="5771" h="1776">
                <a:moveTo>
                  <a:pt x="0" y="1248"/>
                </a:moveTo>
                <a:cubicBezTo>
                  <a:pt x="157" y="883"/>
                  <a:pt x="482" y="625"/>
                  <a:pt x="954" y="441"/>
                </a:cubicBezTo>
                <a:cubicBezTo>
                  <a:pt x="1426" y="257"/>
                  <a:pt x="2096" y="208"/>
                  <a:pt x="2832" y="144"/>
                </a:cubicBezTo>
                <a:cubicBezTo>
                  <a:pt x="3563" y="84"/>
                  <a:pt x="4854" y="107"/>
                  <a:pt x="5343" y="83"/>
                </a:cubicBezTo>
                <a:cubicBezTo>
                  <a:pt x="5500" y="71"/>
                  <a:pt x="5732" y="23"/>
                  <a:pt x="5769" y="0"/>
                </a:cubicBezTo>
                <a:lnTo>
                  <a:pt x="5771" y="28"/>
                </a:lnTo>
                <a:cubicBezTo>
                  <a:pt x="5743" y="51"/>
                  <a:pt x="5593" y="111"/>
                  <a:pt x="5103" y="146"/>
                </a:cubicBezTo>
                <a:cubicBezTo>
                  <a:pt x="4638" y="179"/>
                  <a:pt x="3544" y="144"/>
                  <a:pt x="2832" y="240"/>
                </a:cubicBezTo>
                <a:cubicBezTo>
                  <a:pt x="2120" y="336"/>
                  <a:pt x="1464" y="464"/>
                  <a:pt x="1104" y="720"/>
                </a:cubicBezTo>
                <a:cubicBezTo>
                  <a:pt x="744" y="976"/>
                  <a:pt x="588" y="1407"/>
                  <a:pt x="672" y="1776"/>
                </a:cubicBezTo>
                <a:cubicBezTo>
                  <a:pt x="336" y="1776"/>
                  <a:pt x="0" y="1776"/>
                  <a:pt x="0" y="1776"/>
                </a:cubicBezTo>
                <a:cubicBezTo>
                  <a:pt x="0" y="1776"/>
                  <a:pt x="0" y="1248"/>
                  <a:pt x="0" y="1248"/>
                </a:cubicBezTo>
                <a:close/>
              </a:path>
            </a:pathLst>
          </a:custGeom>
          <a:solidFill>
            <a:srgbClr val="F0994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MY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573093"/>
            <a:ext cx="1080120" cy="284907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MY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66900" y="5105400"/>
            <a:ext cx="7124700" cy="381000"/>
          </a:xfrm>
        </p:spPr>
        <p:txBody>
          <a:bodyPr/>
          <a:lstStyle>
            <a:lvl1pPr algn="r">
              <a:defRPr sz="3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pic>
        <p:nvPicPr>
          <p:cNvPr id="3117" name="Picture 45" descr="화살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flipH="1">
            <a:off x="2987824" y="260648"/>
            <a:ext cx="2435225" cy="2435225"/>
          </a:xfrm>
          <a:prstGeom prst="rect">
            <a:avLst/>
          </a:prstGeom>
          <a:noFill/>
        </p:spPr>
      </p:pic>
      <p:pic>
        <p:nvPicPr>
          <p:cNvPr id="21" name="Picture 20" descr="Untitled-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67" y="552952"/>
            <a:ext cx="9144000" cy="5494004"/>
          </a:xfrm>
          <a:prstGeom prst="rect">
            <a:avLst/>
          </a:prstGeom>
        </p:spPr>
      </p:pic>
      <p:pic>
        <p:nvPicPr>
          <p:cNvPr id="1026" name="Picture 2" descr="C:\Users\Tasir\Desktop\template\kssr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-171400"/>
            <a:ext cx="3636000" cy="3636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 userDrawn="1"/>
        </p:nvSpPr>
        <p:spPr>
          <a:xfrm>
            <a:off x="611560" y="116632"/>
            <a:ext cx="2499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KEMENTERIAN PENDIDIKAN MALAYSIA</a:t>
            </a:r>
            <a:endParaRPr lang="en-MY" sz="1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Picture 2" descr="https://encrypted-tbn2.gstatic.com/images?q=tbn:ANd9GcR5YNTrORDrSAQya__-N36QZIPR_th8cmVQUjd1lUzZgge4FPj9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5" y="-26895"/>
            <a:ext cx="560295" cy="56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76278-E29B-426E-B9A7-7EBE3795F6F0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CA2B5-2D45-4B3F-9D8B-ADB2EC5F53FB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5961856" cy="7920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lnSpc>
                <a:spcPct val="85000"/>
              </a:lnSpc>
              <a:defRPr b="1" cap="none" spc="50">
                <a:ln w="11430"/>
                <a:gradFill>
                  <a:gsLst>
                    <a:gs pos="25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39750-A80D-4EAD-BD97-E93C1F80C0D6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FA198-887A-4A41-88FF-64BE9398EE9B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15AC6-A33D-46E9-9598-8EB912755C9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3AC0F-0404-49EB-B2D2-3E86512CFB21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5D1F8-4781-43FF-9BF0-0F09551D21D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271AB-35AD-4FDE-82B1-A1010FC96AD8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BE6B-FA49-484E-8057-D261F69AC7ED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3361" y="620688"/>
            <a:ext cx="8815594" cy="1584179"/>
            <a:chOff x="-3361" y="620688"/>
            <a:chExt cx="8815594" cy="1584179"/>
          </a:xfrm>
        </p:grpSpPr>
        <p:sp>
          <p:nvSpPr>
            <p:cNvPr id="20" name="Freeform 53"/>
            <p:cNvSpPr>
              <a:spLocks/>
            </p:cNvSpPr>
            <p:nvPr/>
          </p:nvSpPr>
          <p:spPr bwMode="ltGray">
            <a:xfrm flipH="1">
              <a:off x="-3361" y="640773"/>
              <a:ext cx="8815594" cy="699974"/>
            </a:xfrm>
            <a:custGeom>
              <a:avLst/>
              <a:gdLst>
                <a:gd name="connsiteX0" fmla="*/ 9990 w 9993"/>
                <a:gd name="connsiteY0" fmla="*/ 4025 h 8823"/>
                <a:gd name="connsiteX1" fmla="*/ 8811 w 9993"/>
                <a:gd name="connsiteY1" fmla="*/ 8823 h 8823"/>
                <a:gd name="connsiteX2" fmla="*/ 0 w 9993"/>
                <a:gd name="connsiteY2" fmla="*/ 0 h 8823"/>
                <a:gd name="connsiteX3" fmla="*/ 9990 w 9993"/>
                <a:gd name="connsiteY3" fmla="*/ 4025 h 8823"/>
                <a:gd name="connsiteX0" fmla="*/ 8818 w 8821"/>
                <a:gd name="connsiteY0" fmla="*/ 4857 h 10000"/>
                <a:gd name="connsiteX1" fmla="*/ 8817 w 8821"/>
                <a:gd name="connsiteY1" fmla="*/ 10000 h 10000"/>
                <a:gd name="connsiteX2" fmla="*/ 0 w 8821"/>
                <a:gd name="connsiteY2" fmla="*/ 0 h 10000"/>
                <a:gd name="connsiteX3" fmla="*/ 8818 w 8821"/>
                <a:gd name="connsiteY3" fmla="*/ 485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21" h="10000">
                  <a:moveTo>
                    <a:pt x="8818" y="4857"/>
                  </a:moveTo>
                  <a:cubicBezTo>
                    <a:pt x="8821" y="7115"/>
                    <a:pt x="8814" y="7742"/>
                    <a:pt x="8817" y="10000"/>
                  </a:cubicBezTo>
                  <a:lnTo>
                    <a:pt x="0" y="0"/>
                  </a:lnTo>
                  <a:lnTo>
                    <a:pt x="8818" y="4857"/>
                  </a:lnTo>
                  <a:close/>
                </a:path>
              </a:pathLst>
            </a:custGeom>
            <a:solidFill>
              <a:schemeClr val="bg1">
                <a:lumMod val="85000"/>
                <a:alpha val="705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4"/>
            <p:cNvSpPr>
              <a:spLocks/>
            </p:cNvSpPr>
            <p:nvPr/>
          </p:nvSpPr>
          <p:spPr bwMode="ltGray">
            <a:xfrm flipH="1">
              <a:off x="223" y="620688"/>
              <a:ext cx="8801591" cy="1584179"/>
            </a:xfrm>
            <a:custGeom>
              <a:avLst/>
              <a:gdLst>
                <a:gd name="connsiteX0" fmla="*/ 0 w 10000"/>
                <a:gd name="connsiteY0" fmla="*/ 0 h 8658"/>
                <a:gd name="connsiteX1" fmla="*/ 8810 w 10000"/>
                <a:gd name="connsiteY1" fmla="*/ 8658 h 8658"/>
                <a:gd name="connsiteX2" fmla="*/ 10000 w 10000"/>
                <a:gd name="connsiteY2" fmla="*/ 3699 h 8658"/>
                <a:gd name="connsiteX3" fmla="*/ 0 w 10000"/>
                <a:gd name="connsiteY3" fmla="*/ 0 h 8658"/>
                <a:gd name="connsiteX0" fmla="*/ 0 w 8810"/>
                <a:gd name="connsiteY0" fmla="*/ 0 h 10000"/>
                <a:gd name="connsiteX1" fmla="*/ 8810 w 8810"/>
                <a:gd name="connsiteY1" fmla="*/ 10000 h 10000"/>
                <a:gd name="connsiteX2" fmla="*/ 8810 w 8810"/>
                <a:gd name="connsiteY2" fmla="*/ 3636 h 10000"/>
                <a:gd name="connsiteX3" fmla="*/ 0 w 881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" h="10000">
                  <a:moveTo>
                    <a:pt x="0" y="0"/>
                  </a:moveTo>
                  <a:lnTo>
                    <a:pt x="8810" y="10000"/>
                  </a:lnTo>
                  <a:lnTo>
                    <a:pt x="8810" y="3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>
                <a:alpha val="16078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55"/>
          <p:cNvSpPr>
            <a:spLocks/>
          </p:cNvSpPr>
          <p:nvPr/>
        </p:nvSpPr>
        <p:spPr bwMode="ltGray">
          <a:xfrm>
            <a:off x="-94685" y="795368"/>
            <a:ext cx="8906917" cy="6060868"/>
          </a:xfrm>
          <a:custGeom>
            <a:avLst/>
            <a:gdLst/>
            <a:ahLst/>
            <a:cxnLst>
              <a:cxn ang="0">
                <a:pos x="5048" y="0"/>
              </a:cxn>
              <a:cxn ang="0">
                <a:pos x="4" y="2774"/>
              </a:cxn>
              <a:cxn ang="0">
                <a:pos x="0" y="3428"/>
              </a:cxn>
              <a:cxn ang="0">
                <a:pos x="4111" y="3435"/>
              </a:cxn>
              <a:cxn ang="0">
                <a:pos x="5048" y="174"/>
              </a:cxn>
              <a:cxn ang="0">
                <a:pos x="5048" y="0"/>
              </a:cxn>
            </a:cxnLst>
            <a:rect l="0" t="0" r="r" b="b"/>
            <a:pathLst>
              <a:path w="5048" h="3435">
                <a:moveTo>
                  <a:pt x="5048" y="0"/>
                </a:moveTo>
                <a:lnTo>
                  <a:pt x="4" y="2774"/>
                </a:lnTo>
                <a:lnTo>
                  <a:pt x="0" y="3428"/>
                </a:lnTo>
                <a:lnTo>
                  <a:pt x="4111" y="3435"/>
                </a:lnTo>
                <a:lnTo>
                  <a:pt x="5048" y="174"/>
                </a:lnTo>
                <a:lnTo>
                  <a:pt x="5048" y="0"/>
                </a:lnTo>
                <a:close/>
              </a:path>
            </a:pathLst>
          </a:custGeom>
          <a:solidFill>
            <a:srgbClr val="A6A6A6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Freeform 56"/>
          <p:cNvSpPr>
            <a:spLocks/>
          </p:cNvSpPr>
          <p:nvPr/>
        </p:nvSpPr>
        <p:spPr bwMode="ltGray">
          <a:xfrm>
            <a:off x="-26284" y="620688"/>
            <a:ext cx="8838517" cy="6237312"/>
          </a:xfrm>
          <a:custGeom>
            <a:avLst/>
            <a:gdLst>
              <a:gd name="connsiteX0" fmla="*/ 9995 w 9995"/>
              <a:gd name="connsiteY0" fmla="*/ 608 h 10000"/>
              <a:gd name="connsiteX1" fmla="*/ 3127 w 9995"/>
              <a:gd name="connsiteY1" fmla="*/ 9972 h 10000"/>
              <a:gd name="connsiteX2" fmla="*/ 1099 w 9995"/>
              <a:gd name="connsiteY2" fmla="*/ 10000 h 10000"/>
              <a:gd name="connsiteX3" fmla="*/ 1103 w 9995"/>
              <a:gd name="connsiteY3" fmla="*/ 8161 h 10000"/>
              <a:gd name="connsiteX4" fmla="*/ 2 w 9995"/>
              <a:gd name="connsiteY4" fmla="*/ 8161 h 10000"/>
              <a:gd name="connsiteX5" fmla="*/ 1184 w 9995"/>
              <a:gd name="connsiteY5" fmla="*/ 3694 h 10000"/>
              <a:gd name="connsiteX6" fmla="*/ 9995 w 9995"/>
              <a:gd name="connsiteY6" fmla="*/ 0 h 10000"/>
              <a:gd name="connsiteX7" fmla="*/ 9995 w 9995"/>
              <a:gd name="connsiteY7" fmla="*/ 608 h 10000"/>
              <a:gd name="connsiteX0" fmla="*/ 8900 w 8900"/>
              <a:gd name="connsiteY0" fmla="*/ 608 h 10000"/>
              <a:gd name="connsiteX1" fmla="*/ 2029 w 8900"/>
              <a:gd name="connsiteY1" fmla="*/ 9972 h 10000"/>
              <a:gd name="connsiteX2" fmla="*/ 0 w 8900"/>
              <a:gd name="connsiteY2" fmla="*/ 10000 h 10000"/>
              <a:gd name="connsiteX3" fmla="*/ 4 w 8900"/>
              <a:gd name="connsiteY3" fmla="*/ 8161 h 10000"/>
              <a:gd name="connsiteX4" fmla="*/ 84 w 8900"/>
              <a:gd name="connsiteY4" fmla="*/ 8197 h 10000"/>
              <a:gd name="connsiteX5" fmla="*/ 85 w 8900"/>
              <a:gd name="connsiteY5" fmla="*/ 3694 h 10000"/>
              <a:gd name="connsiteX6" fmla="*/ 8900 w 8900"/>
              <a:gd name="connsiteY6" fmla="*/ 0 h 10000"/>
              <a:gd name="connsiteX7" fmla="*/ 8900 w 8900"/>
              <a:gd name="connsiteY7" fmla="*/ 608 h 10000"/>
              <a:gd name="connsiteX0" fmla="*/ 9997 w 9997"/>
              <a:gd name="connsiteY0" fmla="*/ 608 h 10000"/>
              <a:gd name="connsiteX1" fmla="*/ 2277 w 9997"/>
              <a:gd name="connsiteY1" fmla="*/ 9972 h 10000"/>
              <a:gd name="connsiteX2" fmla="*/ 92 w 9997"/>
              <a:gd name="connsiteY2" fmla="*/ 10000 h 10000"/>
              <a:gd name="connsiteX3" fmla="*/ 1 w 9997"/>
              <a:gd name="connsiteY3" fmla="*/ 8161 h 10000"/>
              <a:gd name="connsiteX4" fmla="*/ 91 w 9997"/>
              <a:gd name="connsiteY4" fmla="*/ 8197 h 10000"/>
              <a:gd name="connsiteX5" fmla="*/ 93 w 9997"/>
              <a:gd name="connsiteY5" fmla="*/ 3694 h 10000"/>
              <a:gd name="connsiteX6" fmla="*/ 9997 w 9997"/>
              <a:gd name="connsiteY6" fmla="*/ 0 h 10000"/>
              <a:gd name="connsiteX7" fmla="*/ 9997 w 9997"/>
              <a:gd name="connsiteY7" fmla="*/ 608 h 10000"/>
              <a:gd name="connsiteX0" fmla="*/ 10000 w 10000"/>
              <a:gd name="connsiteY0" fmla="*/ 608 h 10000"/>
              <a:gd name="connsiteX1" fmla="*/ 2278 w 10000"/>
              <a:gd name="connsiteY1" fmla="*/ 9972 h 10000"/>
              <a:gd name="connsiteX2" fmla="*/ 92 w 10000"/>
              <a:gd name="connsiteY2" fmla="*/ 10000 h 10000"/>
              <a:gd name="connsiteX3" fmla="*/ 1 w 10000"/>
              <a:gd name="connsiteY3" fmla="*/ 8161 h 10000"/>
              <a:gd name="connsiteX4" fmla="*/ 93 w 10000"/>
              <a:gd name="connsiteY4" fmla="*/ 3694 h 10000"/>
              <a:gd name="connsiteX5" fmla="*/ 10000 w 10000"/>
              <a:gd name="connsiteY5" fmla="*/ 0 h 10000"/>
              <a:gd name="connsiteX6" fmla="*/ 10000 w 10000"/>
              <a:gd name="connsiteY6" fmla="*/ 608 h 10000"/>
              <a:gd name="connsiteX0" fmla="*/ 9938 w 9938"/>
              <a:gd name="connsiteY0" fmla="*/ 608 h 10000"/>
              <a:gd name="connsiteX1" fmla="*/ 2216 w 9938"/>
              <a:gd name="connsiteY1" fmla="*/ 9972 h 10000"/>
              <a:gd name="connsiteX2" fmla="*/ 30 w 9938"/>
              <a:gd name="connsiteY2" fmla="*/ 10000 h 10000"/>
              <a:gd name="connsiteX3" fmla="*/ 30 w 9938"/>
              <a:gd name="connsiteY3" fmla="*/ 8197 h 10000"/>
              <a:gd name="connsiteX4" fmla="*/ 31 w 9938"/>
              <a:gd name="connsiteY4" fmla="*/ 3694 h 10000"/>
              <a:gd name="connsiteX5" fmla="*/ 9938 w 9938"/>
              <a:gd name="connsiteY5" fmla="*/ 0 h 10000"/>
              <a:gd name="connsiteX6" fmla="*/ 9938 w 9938"/>
              <a:gd name="connsiteY6" fmla="*/ 608 h 10000"/>
              <a:gd name="connsiteX0" fmla="*/ 10000 w 10000"/>
              <a:gd name="connsiteY0" fmla="*/ 608 h 10000"/>
              <a:gd name="connsiteX1" fmla="*/ 2230 w 10000"/>
              <a:gd name="connsiteY1" fmla="*/ 9972 h 10000"/>
              <a:gd name="connsiteX2" fmla="*/ 30 w 10000"/>
              <a:gd name="connsiteY2" fmla="*/ 10000 h 10000"/>
              <a:gd name="connsiteX3" fmla="*/ 30 w 10000"/>
              <a:gd name="connsiteY3" fmla="*/ 8197 h 10000"/>
              <a:gd name="connsiteX4" fmla="*/ 31 w 10000"/>
              <a:gd name="connsiteY4" fmla="*/ 3694 h 10000"/>
              <a:gd name="connsiteX5" fmla="*/ 10000 w 10000"/>
              <a:gd name="connsiteY5" fmla="*/ 0 h 10000"/>
              <a:gd name="connsiteX6" fmla="*/ 10000 w 10000"/>
              <a:gd name="connsiteY6" fmla="*/ 608 h 10000"/>
              <a:gd name="connsiteX0" fmla="*/ 10000 w 10000"/>
              <a:gd name="connsiteY0" fmla="*/ 608 h 10000"/>
              <a:gd name="connsiteX1" fmla="*/ 2270 w 10000"/>
              <a:gd name="connsiteY1" fmla="*/ 10000 h 10000"/>
              <a:gd name="connsiteX2" fmla="*/ 30 w 10000"/>
              <a:gd name="connsiteY2" fmla="*/ 10000 h 10000"/>
              <a:gd name="connsiteX3" fmla="*/ 30 w 10000"/>
              <a:gd name="connsiteY3" fmla="*/ 8197 h 10000"/>
              <a:gd name="connsiteX4" fmla="*/ 31 w 10000"/>
              <a:gd name="connsiteY4" fmla="*/ 3694 h 10000"/>
              <a:gd name="connsiteX5" fmla="*/ 10000 w 10000"/>
              <a:gd name="connsiteY5" fmla="*/ 0 h 10000"/>
              <a:gd name="connsiteX6" fmla="*/ 10000 w 10000"/>
              <a:gd name="connsiteY6" fmla="*/ 60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608"/>
                </a:moveTo>
                <a:lnTo>
                  <a:pt x="2270" y="10000"/>
                </a:lnTo>
                <a:lnTo>
                  <a:pt x="30" y="10000"/>
                </a:lnTo>
                <a:cubicBezTo>
                  <a:pt x="31" y="9387"/>
                  <a:pt x="29" y="8810"/>
                  <a:pt x="30" y="8197"/>
                </a:cubicBezTo>
                <a:cubicBezTo>
                  <a:pt x="30" y="6653"/>
                  <a:pt x="0" y="5183"/>
                  <a:pt x="31" y="3694"/>
                </a:cubicBezTo>
                <a:lnTo>
                  <a:pt x="10000" y="0"/>
                </a:lnTo>
                <a:lnTo>
                  <a:pt x="10000" y="608"/>
                </a:lnTo>
                <a:close/>
              </a:path>
            </a:pathLst>
          </a:custGeom>
          <a:solidFill>
            <a:srgbClr val="BFBFB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Freeform 57"/>
          <p:cNvSpPr>
            <a:spLocks/>
          </p:cNvSpPr>
          <p:nvPr/>
        </p:nvSpPr>
        <p:spPr bwMode="ltGray">
          <a:xfrm flipH="1">
            <a:off x="-4537" y="652448"/>
            <a:ext cx="8816770" cy="3712738"/>
          </a:xfrm>
          <a:custGeom>
            <a:avLst/>
            <a:gdLst>
              <a:gd name="connsiteX0" fmla="*/ 0 w 10000"/>
              <a:gd name="connsiteY0" fmla="*/ 0 h 10000"/>
              <a:gd name="connsiteX1" fmla="*/ 8811 w 10000"/>
              <a:gd name="connsiteY1" fmla="*/ 3204 h 10000"/>
              <a:gd name="connsiteX2" fmla="*/ 10000 w 10000"/>
              <a:gd name="connsiteY2" fmla="*/ 10000 h 10000"/>
              <a:gd name="connsiteX3" fmla="*/ 0 w 10000"/>
              <a:gd name="connsiteY3" fmla="*/ 299 h 10000"/>
              <a:gd name="connsiteX4" fmla="*/ 0 w 10000"/>
              <a:gd name="connsiteY4" fmla="*/ 0 h 10000"/>
              <a:gd name="connsiteX0" fmla="*/ 0 w 8816"/>
              <a:gd name="connsiteY0" fmla="*/ 0 h 8901"/>
              <a:gd name="connsiteX1" fmla="*/ 8811 w 8816"/>
              <a:gd name="connsiteY1" fmla="*/ 3204 h 8901"/>
              <a:gd name="connsiteX2" fmla="*/ 8811 w 8816"/>
              <a:gd name="connsiteY2" fmla="*/ 8901 h 8901"/>
              <a:gd name="connsiteX3" fmla="*/ 0 w 8816"/>
              <a:gd name="connsiteY3" fmla="*/ 299 h 8901"/>
              <a:gd name="connsiteX4" fmla="*/ 0 w 8816"/>
              <a:gd name="connsiteY4" fmla="*/ 0 h 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6" h="8901">
                <a:moveTo>
                  <a:pt x="0" y="0"/>
                </a:moveTo>
                <a:lnTo>
                  <a:pt x="8811" y="3204"/>
                </a:lnTo>
                <a:cubicBezTo>
                  <a:pt x="8816" y="5359"/>
                  <a:pt x="8806" y="6746"/>
                  <a:pt x="8811" y="8901"/>
                </a:cubicBezTo>
                <a:lnTo>
                  <a:pt x="0" y="2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" name="Freeform 82"/>
          <p:cNvSpPr>
            <a:spLocks/>
          </p:cNvSpPr>
          <p:nvPr/>
        </p:nvSpPr>
        <p:spPr bwMode="gray">
          <a:xfrm>
            <a:off x="-3175" y="-9301"/>
            <a:ext cx="9151938" cy="1062037"/>
          </a:xfrm>
          <a:custGeom>
            <a:avLst/>
            <a:gdLst/>
            <a:ahLst/>
            <a:cxnLst>
              <a:cxn ang="0">
                <a:pos x="2" y="555"/>
              </a:cxn>
              <a:cxn ang="0">
                <a:pos x="1937" y="158"/>
              </a:cxn>
              <a:cxn ang="0">
                <a:pos x="3102" y="249"/>
              </a:cxn>
              <a:cxn ang="0">
                <a:pos x="4706" y="605"/>
              </a:cxn>
              <a:cxn ang="0">
                <a:pos x="5761" y="636"/>
              </a:cxn>
              <a:cxn ang="0">
                <a:pos x="5751" y="4"/>
              </a:cxn>
              <a:cxn ang="0">
                <a:pos x="47" y="5"/>
              </a:cxn>
              <a:cxn ang="0">
                <a:pos x="8" y="5"/>
              </a:cxn>
              <a:cxn ang="0">
                <a:pos x="2" y="555"/>
              </a:cxn>
            </a:cxnLst>
            <a:rect l="0" t="0" r="r" b="b"/>
            <a:pathLst>
              <a:path w="5765" h="669">
                <a:moveTo>
                  <a:pt x="2" y="555"/>
                </a:moveTo>
                <a:cubicBezTo>
                  <a:pt x="371" y="212"/>
                  <a:pt x="1393" y="131"/>
                  <a:pt x="1937" y="158"/>
                </a:cubicBezTo>
                <a:cubicBezTo>
                  <a:pt x="2481" y="185"/>
                  <a:pt x="2627" y="192"/>
                  <a:pt x="3102" y="249"/>
                </a:cubicBezTo>
                <a:cubicBezTo>
                  <a:pt x="3563" y="324"/>
                  <a:pt x="4228" y="541"/>
                  <a:pt x="4706" y="605"/>
                </a:cubicBezTo>
                <a:cubicBezTo>
                  <a:pt x="5186" y="669"/>
                  <a:pt x="5368" y="641"/>
                  <a:pt x="5761" y="636"/>
                </a:cubicBezTo>
                <a:cubicBezTo>
                  <a:pt x="5765" y="336"/>
                  <a:pt x="5757" y="0"/>
                  <a:pt x="5751" y="4"/>
                </a:cubicBezTo>
                <a:cubicBezTo>
                  <a:pt x="2891" y="4"/>
                  <a:pt x="47" y="5"/>
                  <a:pt x="47" y="5"/>
                </a:cubicBezTo>
                <a:lnTo>
                  <a:pt x="8" y="5"/>
                </a:lnTo>
                <a:cubicBezTo>
                  <a:pt x="0" y="97"/>
                  <a:pt x="2" y="442"/>
                  <a:pt x="2" y="555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MY"/>
          </a:p>
        </p:txBody>
      </p:sp>
      <p:pic>
        <p:nvPicPr>
          <p:cNvPr id="1108" name="Picture 84" descr="06_icon_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0" y="76200"/>
            <a:ext cx="1066800" cy="1066800"/>
          </a:xfrm>
          <a:prstGeom prst="rect">
            <a:avLst/>
          </a:prstGeom>
          <a:noFill/>
        </p:spPr>
      </p:pic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5981700" y="6667500"/>
            <a:ext cx="3009900" cy="11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7544" y="1340768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44408" y="6575448"/>
            <a:ext cx="747192" cy="28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fld id="{E066FA14-8150-410D-A403-431ECAFDAA4C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04664"/>
            <a:ext cx="4495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MY" dirty="0" smtClean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2643174" y="6624078"/>
            <a:ext cx="6216410" cy="19632"/>
          </a:xfrm>
          <a:prstGeom prst="line">
            <a:avLst/>
          </a:prstGeom>
          <a:ln cap="rnd"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7091" y="6500834"/>
            <a:ext cx="2079415" cy="210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dirty="0" smtClean="0">
                <a:latin typeface="Trebuchet MS" pitchFamily="34" charset="0"/>
              </a:rPr>
              <a:t>KEMENTERIAN PENDIDIKAN MALAYSIA</a:t>
            </a:r>
            <a:endParaRPr lang="en-US" sz="900" dirty="0">
              <a:latin typeface="Trebuchet MS" pitchFamily="34" charset="0"/>
            </a:endParaRPr>
          </a:p>
        </p:txBody>
      </p:sp>
      <p:pic>
        <p:nvPicPr>
          <p:cNvPr id="2050" name="Picture 2" descr="C:\Users\Tasir\Desktop\template\kssrpb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6446" y="-27384"/>
            <a:ext cx="9172575" cy="1000125"/>
          </a:xfrm>
          <a:prstGeom prst="rect">
            <a:avLst/>
          </a:prstGeom>
          <a:noFill/>
        </p:spPr>
      </p:pic>
      <p:pic>
        <p:nvPicPr>
          <p:cNvPr id="25" name="Picture 2" descr="https://encrypted-tbn2.gstatic.com/images?q=tbn:ANd9GcR5YNTrORDrSAQya__-N36QZIPR_th8cmVQUjd1lUzZgge4FPj9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7" y="6325715"/>
            <a:ext cx="560295" cy="56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Trebuchet MS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Trebuchet MS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2"/>
          </a:solidFill>
          <a:latin typeface="Trebuchet MS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Trebuchet MS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Trebuchet MS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itro Pro 9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13272" t="22827" r="12364" b="3518"/>
          <a:stretch/>
        </p:blipFill>
        <p:spPr>
          <a:xfrm rot="1313741">
            <a:off x="2755575" y="1299356"/>
            <a:ext cx="3246437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895600" y="4267200"/>
            <a:ext cx="8130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88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6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3897" y="4665406"/>
            <a:ext cx="8130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88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6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0362" name="Picture 10" descr="06_icon_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0588" y="5244964"/>
            <a:ext cx="1317625" cy="1317625"/>
          </a:xfrm>
          <a:prstGeom prst="rect">
            <a:avLst/>
          </a:prstGeom>
          <a:noFill/>
        </p:spPr>
      </p:pic>
      <p:pic>
        <p:nvPicPr>
          <p:cNvPr id="3074" name="Picture 2" descr="D:\myWerk_psd\kulit kssr\tahun 3\kss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2425" y="5903778"/>
            <a:ext cx="1951112" cy="886356"/>
          </a:xfrm>
          <a:prstGeom prst="rect">
            <a:avLst/>
          </a:prstGeom>
          <a:noFill/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83638" y="6442075"/>
            <a:ext cx="3603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E5A7D9-A50A-4D07-AC1B-EE380E149166}" type="slidenum">
              <a:rPr lang="en-MY"/>
              <a:pPr>
                <a:defRPr/>
              </a:pPr>
              <a:t>1</a:t>
            </a:fld>
            <a:endParaRPr lang="en-MY"/>
          </a:p>
        </p:txBody>
      </p:sp>
      <p:sp>
        <p:nvSpPr>
          <p:cNvPr id="2" name="Rectangle 1"/>
          <p:cNvSpPr/>
          <p:nvPr/>
        </p:nvSpPr>
        <p:spPr>
          <a:xfrm>
            <a:off x="3081857" y="4829465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sistem</a:t>
            </a:r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rangkaian</a:t>
            </a:r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dan</a:t>
            </a:r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dunia</a:t>
            </a:r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internet</a:t>
            </a:r>
          </a:p>
          <a:p>
            <a:r>
              <a:rPr lang="en-US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dunia</a:t>
            </a:r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pangkalan</a:t>
            </a:r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data</a:t>
            </a:r>
            <a:endParaRPr lang="ms-MY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010" y="2923292"/>
            <a:ext cx="7392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DSKP &amp;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MODUL TMK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8794" y="3585012"/>
            <a:ext cx="15632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8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tahun</a:t>
            </a:r>
            <a:r>
              <a:rPr lang="en-US" sz="2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5</a:t>
            </a:r>
            <a:endParaRPr lang="en-US" sz="28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D1F8-4781-43FF-9BF0-0F09551D21D9}" type="slidenum">
              <a:rPr lang="en-MY" smtClean="0"/>
              <a:pPr/>
              <a:t>10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685800" y="228600"/>
            <a:ext cx="54280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4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Cadangan</a:t>
            </a:r>
            <a:r>
              <a:rPr lang="en-US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Mengatasi</a:t>
            </a:r>
            <a:endParaRPr lang="en-US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8370738"/>
              </p:ext>
            </p:extLst>
          </p:nvPr>
        </p:nvGraphicFramePr>
        <p:xfrm>
          <a:off x="690406" y="936486"/>
          <a:ext cx="8224994" cy="538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7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D1F8-4781-43FF-9BF0-0F09551D21D9}" type="slidenum">
              <a:rPr lang="en-MY" smtClean="0"/>
              <a:pPr/>
              <a:t>11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685800" y="228600"/>
            <a:ext cx="44214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4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Keperluan</a:t>
            </a:r>
            <a:r>
              <a:rPr lang="en-US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sz="4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asas</a:t>
            </a:r>
            <a:r>
              <a:rPr lang="en-US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24773794"/>
              </p:ext>
            </p:extLst>
          </p:nvPr>
        </p:nvGraphicFramePr>
        <p:xfrm>
          <a:off x="457200" y="1219200"/>
          <a:ext cx="8305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73675" y="2871019"/>
            <a:ext cx="2576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Capaian</a:t>
            </a:r>
            <a:r>
              <a:rPr lang="en-US" dirty="0" smtClean="0">
                <a:solidFill>
                  <a:schemeClr val="bg1"/>
                </a:solidFill>
              </a:rPr>
              <a:t> Internet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Komputer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Aplikasi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pelayar</a:t>
            </a:r>
            <a:r>
              <a:rPr lang="en-US" dirty="0" smtClean="0">
                <a:solidFill>
                  <a:schemeClr val="bg1"/>
                </a:solidFill>
              </a:rPr>
              <a:t> web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824852"/>
            <a:ext cx="25250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Komputer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Perisian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Pangkalan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Data (</a:t>
            </a:r>
            <a:r>
              <a:rPr lang="en-US" dirty="0" err="1" smtClean="0">
                <a:solidFill>
                  <a:schemeClr val="bg1"/>
                </a:solidFill>
              </a:rPr>
              <a:t>MSAccess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Perisian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hamparan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err="1" smtClean="0">
                <a:solidFill>
                  <a:schemeClr val="bg1"/>
                </a:solidFill>
              </a:rPr>
              <a:t>elektronik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>
            <a:off x="2895600" y="4317420"/>
            <a:ext cx="3962400" cy="1371600"/>
          </a:xfrm>
          <a:prstGeom prst="leftRightArrow">
            <a:avLst>
              <a:gd name="adj1" fmla="val 63333"/>
              <a:gd name="adj2" fmla="val 43333"/>
            </a:avLst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Pengetahuan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Sedia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Ada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(DST-(</a:t>
            </a:r>
            <a:r>
              <a:rPr lang="en-US" dirty="0" err="1" smtClean="0">
                <a:solidFill>
                  <a:schemeClr val="bg1"/>
                </a:solidFill>
              </a:rPr>
              <a:t>Tahun</a:t>
            </a:r>
            <a:r>
              <a:rPr lang="en-US" dirty="0" smtClean="0">
                <a:solidFill>
                  <a:schemeClr val="bg1"/>
                </a:solidFill>
              </a:rPr>
              <a:t> 1,2,3,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TMK </a:t>
            </a:r>
            <a:r>
              <a:rPr lang="en-US" dirty="0" err="1" smtClean="0">
                <a:solidFill>
                  <a:schemeClr val="bg1"/>
                </a:solidFill>
              </a:rPr>
              <a:t>Tahun</a:t>
            </a:r>
            <a:r>
              <a:rPr lang="en-US" dirty="0" smtClean="0">
                <a:solidFill>
                  <a:schemeClr val="bg1"/>
                </a:solidFill>
              </a:rPr>
              <a:t> 4)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WordArt 3"/>
          <p:cNvSpPr>
            <a:spLocks noChangeArrowheads="1" noChangeShapeType="1" noTextEdit="1"/>
          </p:cNvSpPr>
          <p:nvPr/>
        </p:nvSpPr>
        <p:spPr bwMode="gray">
          <a:xfrm>
            <a:off x="4427984" y="5373216"/>
            <a:ext cx="3401144" cy="42021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MY" sz="5400" b="1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Terima</a:t>
            </a:r>
            <a:r>
              <a:rPr lang="en-MY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  <a:r>
              <a:rPr lang="en-MY" sz="5400" b="1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Kasih</a:t>
            </a:r>
            <a:endParaRPr lang="en-MY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76456" y="6525344"/>
            <a:ext cx="576064" cy="216024"/>
          </a:xfrm>
        </p:spPr>
        <p:txBody>
          <a:bodyPr/>
          <a:lstStyle/>
          <a:p>
            <a:fld id="{4C7295CF-AA2F-4D19-B9CA-3485A69CD591}" type="slidenum">
              <a:rPr lang="en-MY" smtClean="0"/>
              <a:pPr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0960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D1F8-4781-43FF-9BF0-0F09551D21D9}" type="slidenum">
              <a:rPr lang="en-MY" smtClean="0"/>
              <a:pPr/>
              <a:t>2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914400" y="2057400"/>
            <a:ext cx="737894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Sistem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Rangkaian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dan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dunia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internet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(SRDI)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2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D1F8-4781-43FF-9BF0-0F09551D21D9}" type="slidenum">
              <a:rPr lang="en-MY" smtClean="0"/>
              <a:pPr/>
              <a:t>3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914400" y="228600"/>
            <a:ext cx="5109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Overview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SRDI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43889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6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D1F8-4781-43FF-9BF0-0F09551D21D9}" type="slidenum">
              <a:rPr lang="en-MY" smtClean="0"/>
              <a:pPr/>
              <a:t>4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753209" y="228600"/>
            <a:ext cx="15327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SRDI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Nitro Pro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" t="23342" r="2903" b="5193"/>
          <a:stretch/>
        </p:blipFill>
        <p:spPr>
          <a:xfrm>
            <a:off x="503903" y="1241323"/>
            <a:ext cx="8259097" cy="46457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5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D1F8-4781-43FF-9BF0-0F09551D21D9}" type="slidenum">
              <a:rPr lang="en-MY" smtClean="0"/>
              <a:pPr/>
              <a:t>5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753209" y="228600"/>
            <a:ext cx="15327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SRDI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3902" y="1487129"/>
            <a:ext cx="8259098" cy="3161071"/>
            <a:chOff x="503902" y="1241323"/>
            <a:chExt cx="8259098" cy="3161071"/>
          </a:xfrm>
        </p:grpSpPr>
        <p:pic>
          <p:nvPicPr>
            <p:cNvPr id="4" name="Picture 3" descr="Nitro Pro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4" t="23342" r="2903" b="64671"/>
            <a:stretch/>
          </p:blipFill>
          <p:spPr>
            <a:xfrm>
              <a:off x="503903" y="1241323"/>
              <a:ext cx="8259097" cy="77920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Nitro Pro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6" t="31737" r="2822" b="32191"/>
            <a:stretch/>
          </p:blipFill>
          <p:spPr>
            <a:xfrm>
              <a:off x="503902" y="2057400"/>
              <a:ext cx="8259098" cy="234499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971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D1F8-4781-43FF-9BF0-0F09551D21D9}" type="slidenum">
              <a:rPr lang="en-MY" smtClean="0"/>
              <a:pPr/>
              <a:t>6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1145334" y="2057400"/>
            <a:ext cx="691708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Dunia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pangkalan</a:t>
            </a: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Data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(DPD)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5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D1F8-4781-43FF-9BF0-0F09551D21D9}" type="slidenum">
              <a:rPr lang="en-MY" smtClean="0"/>
              <a:pPr/>
              <a:t>7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1010579" y="228600"/>
            <a:ext cx="4916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Overview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DPD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414542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8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D1F8-4781-43FF-9BF0-0F09551D21D9}" type="slidenum">
              <a:rPr lang="en-MY" smtClean="0"/>
              <a:pPr/>
              <a:t>8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831756" y="228600"/>
            <a:ext cx="13756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DPD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9376" y="1061885"/>
            <a:ext cx="8289824" cy="5019367"/>
            <a:chOff x="549376" y="1061885"/>
            <a:chExt cx="8289824" cy="5019367"/>
          </a:xfrm>
        </p:grpSpPr>
        <p:pic>
          <p:nvPicPr>
            <p:cNvPr id="4" name="Picture 3" descr="Nitro Pro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4" t="23342" r="2903" b="68490"/>
            <a:stretch/>
          </p:blipFill>
          <p:spPr>
            <a:xfrm>
              <a:off x="549376" y="1061885"/>
              <a:ext cx="8259097" cy="53094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Nitro Pro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6" t="24250" r="2796" b="5646"/>
            <a:stretch/>
          </p:blipFill>
          <p:spPr>
            <a:xfrm>
              <a:off x="549376" y="1524000"/>
              <a:ext cx="8289824" cy="455725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523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D1F8-4781-43FF-9BF0-0F09551D21D9}" type="slidenum">
              <a:rPr lang="en-MY" smtClean="0"/>
              <a:pPr/>
              <a:t>9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690406" y="228600"/>
            <a:ext cx="22813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Cabaran</a:t>
            </a:r>
            <a:endParaRPr lang="en-US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62670831"/>
              </p:ext>
            </p:extLst>
          </p:nvPr>
        </p:nvGraphicFramePr>
        <p:xfrm>
          <a:off x="690406" y="936486"/>
          <a:ext cx="8224994" cy="538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2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ot1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nari_tes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ri_test 1">
        <a:dk1>
          <a:srgbClr val="2A4C41"/>
        </a:dk1>
        <a:lt1>
          <a:srgbClr val="FFFFFF"/>
        </a:lt1>
        <a:dk2>
          <a:srgbClr val="000000"/>
        </a:dk2>
        <a:lt2>
          <a:srgbClr val="DDDDDD"/>
        </a:lt2>
        <a:accent1>
          <a:srgbClr val="42A693"/>
        </a:accent1>
        <a:accent2>
          <a:srgbClr val="BDC761"/>
        </a:accent2>
        <a:accent3>
          <a:srgbClr val="FFFFFF"/>
        </a:accent3>
        <a:accent4>
          <a:srgbClr val="224036"/>
        </a:accent4>
        <a:accent5>
          <a:srgbClr val="B0D0C8"/>
        </a:accent5>
        <a:accent6>
          <a:srgbClr val="ABB457"/>
        </a:accent6>
        <a:hlink>
          <a:srgbClr val="91CB65"/>
        </a:hlink>
        <a:folHlink>
          <a:srgbClr val="749B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i_test 2">
        <a:dk1>
          <a:srgbClr val="7B5437"/>
        </a:dk1>
        <a:lt1>
          <a:srgbClr val="FFFFFF"/>
        </a:lt1>
        <a:dk2>
          <a:srgbClr val="000000"/>
        </a:dk2>
        <a:lt2>
          <a:srgbClr val="DDDDDD"/>
        </a:lt2>
        <a:accent1>
          <a:srgbClr val="DA740E"/>
        </a:accent1>
        <a:accent2>
          <a:srgbClr val="E4C244"/>
        </a:accent2>
        <a:accent3>
          <a:srgbClr val="FFFFFF"/>
        </a:accent3>
        <a:accent4>
          <a:srgbClr val="68462D"/>
        </a:accent4>
        <a:accent5>
          <a:srgbClr val="EABCAA"/>
        </a:accent5>
        <a:accent6>
          <a:srgbClr val="CFB03D"/>
        </a:accent6>
        <a:hlink>
          <a:srgbClr val="C3D15F"/>
        </a:hlink>
        <a:folHlink>
          <a:srgbClr val="3B70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i_test 3">
        <a:dk1>
          <a:srgbClr val="2A487E"/>
        </a:dk1>
        <a:lt1>
          <a:srgbClr val="FFFFFF"/>
        </a:lt1>
        <a:dk2>
          <a:srgbClr val="000000"/>
        </a:dk2>
        <a:lt2>
          <a:srgbClr val="DDDDDD"/>
        </a:lt2>
        <a:accent1>
          <a:srgbClr val="005AB4"/>
        </a:accent1>
        <a:accent2>
          <a:srgbClr val="DE9254"/>
        </a:accent2>
        <a:accent3>
          <a:srgbClr val="FFFFFF"/>
        </a:accent3>
        <a:accent4>
          <a:srgbClr val="223C6B"/>
        </a:accent4>
        <a:accent5>
          <a:srgbClr val="AAB5D6"/>
        </a:accent5>
        <a:accent6>
          <a:srgbClr val="C9844B"/>
        </a:accent6>
        <a:hlink>
          <a:srgbClr val="7CA7CE"/>
        </a:hlink>
        <a:folHlink>
          <a:srgbClr val="C1BE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slot1</Template>
  <TotalTime>475</TotalTime>
  <Words>228</Words>
  <Application>Microsoft Office PowerPoint</Application>
  <PresentationFormat>On-screen Show (4:3)</PresentationFormat>
  <Paragraphs>78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slot1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 Rahman Ismail</dc:creator>
  <cp:lastModifiedBy>Abd Rahman Ismail</cp:lastModifiedBy>
  <cp:revision>27</cp:revision>
  <dcterms:created xsi:type="dcterms:W3CDTF">2014-03-25T00:24:43Z</dcterms:created>
  <dcterms:modified xsi:type="dcterms:W3CDTF">2014-04-25T09:14:49Z</dcterms:modified>
</cp:coreProperties>
</file>